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9" r:id="rId7"/>
    <p:sldId id="270" r:id="rId8"/>
    <p:sldId id="257" r:id="rId9"/>
    <p:sldId id="272" r:id="rId10"/>
    <p:sldId id="271" r:id="rId11"/>
    <p:sldId id="260" r:id="rId12"/>
    <p:sldId id="261" r:id="rId13"/>
    <p:sldId id="262" r:id="rId14"/>
    <p:sldId id="263" r:id="rId15"/>
    <p:sldId id="264" r:id="rId16"/>
    <p:sldId id="265" r:id="rId17"/>
    <p:sldId id="266" r:id="rId18"/>
    <p:sldId id="269" r:id="rId19"/>
    <p:sldId id="2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p:cNvSpPr txBox="1">
            <a:spLocks noGrp="1"/>
          </p:cNvSpPr>
          <p:nvPr>
            <p:ph type="dt" sz="half" idx="7"/>
          </p:nvPr>
        </p:nvSpPr>
        <p:spPr/>
        <p:txBody>
          <a:bodyPr/>
          <a:lstStyle>
            <a:lvl1pPr>
              <a:defRPr/>
            </a:lvl1pPr>
          </a:lstStyle>
          <a:p>
            <a:pPr lvl="0"/>
            <a:fld id="{2B031B29-34FA-4F53-9891-6EEE5F0424DC}" type="datetime1">
              <a:rPr lang="en-GB"/>
              <a:pPr lvl="0"/>
              <a:t>16/12/2022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AD88682C-A96A-4524-8182-6DCD4EB110C7}" type="slidenum">
              <a:t>‹#›</a:t>
            </a:fld>
            <a:endParaRPr lang="en-GB"/>
          </a:p>
        </p:txBody>
      </p:sp>
    </p:spTree>
    <p:extLst>
      <p:ext uri="{BB962C8B-B14F-4D97-AF65-F5344CB8AC3E}">
        <p14:creationId xmlns:p14="http://schemas.microsoft.com/office/powerpoint/2010/main" val="117349205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CB3E5F61-2923-453D-B9EA-C821D3CC01CF}" type="datetime1">
              <a:rPr lang="en-GB"/>
              <a:pPr lvl="0"/>
              <a:t>16/12/2022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7FB83DA4-8A2F-4533-9971-528B299EC49E}" type="slidenum">
              <a:t>‹#›</a:t>
            </a:fld>
            <a:endParaRPr lang="en-GB"/>
          </a:p>
        </p:txBody>
      </p:sp>
    </p:spTree>
    <p:extLst>
      <p:ext uri="{BB962C8B-B14F-4D97-AF65-F5344CB8AC3E}">
        <p14:creationId xmlns:p14="http://schemas.microsoft.com/office/powerpoint/2010/main" val="1139158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7460A3AD-BAE8-4412-A216-7F94D236EFA6}" type="datetime1">
              <a:rPr lang="en-GB"/>
              <a:pPr lvl="0"/>
              <a:t>16/12/2022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52B403D2-98F1-4A9F-B36A-E857793DE645}" type="slidenum">
              <a:t>‹#›</a:t>
            </a:fld>
            <a:endParaRPr lang="en-GB"/>
          </a:p>
        </p:txBody>
      </p:sp>
    </p:spTree>
    <p:extLst>
      <p:ext uri="{BB962C8B-B14F-4D97-AF65-F5344CB8AC3E}">
        <p14:creationId xmlns:p14="http://schemas.microsoft.com/office/powerpoint/2010/main" val="3327673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DC9BE567-7C49-4F90-814D-7CDBE0E24DD6}" type="datetime1">
              <a:rPr lang="en-GB"/>
              <a:pPr lvl="0"/>
              <a:t>16/12/2022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3A8E9FE3-241E-4668-A360-40FDE12416A5}" type="slidenum">
              <a:t>‹#›</a:t>
            </a:fld>
            <a:endParaRPr lang="en-GB"/>
          </a:p>
        </p:txBody>
      </p:sp>
    </p:spTree>
    <p:extLst>
      <p:ext uri="{BB962C8B-B14F-4D97-AF65-F5344CB8AC3E}">
        <p14:creationId xmlns:p14="http://schemas.microsoft.com/office/powerpoint/2010/main" val="2079470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63506DD3-C01C-4870-8C5A-FC28B96E113A}" type="datetime1">
              <a:rPr lang="en-GB"/>
              <a:pPr lvl="0"/>
              <a:t>16/12/2022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7DA8A561-CA84-4277-9150-EF09753AD1AE}" type="slidenum">
              <a:t>‹#›</a:t>
            </a:fld>
            <a:endParaRPr lang="en-GB"/>
          </a:p>
        </p:txBody>
      </p:sp>
    </p:spTree>
    <p:extLst>
      <p:ext uri="{BB962C8B-B14F-4D97-AF65-F5344CB8AC3E}">
        <p14:creationId xmlns:p14="http://schemas.microsoft.com/office/powerpoint/2010/main" val="877080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txBox="1">
            <a:spLocks noGrp="1"/>
          </p:cNvSpPr>
          <p:nvPr>
            <p:ph type="dt" sz="half" idx="7"/>
          </p:nvPr>
        </p:nvSpPr>
        <p:spPr/>
        <p:txBody>
          <a:bodyPr/>
          <a:lstStyle>
            <a:lvl1pPr>
              <a:defRPr/>
            </a:lvl1pPr>
          </a:lstStyle>
          <a:p>
            <a:pPr lvl="0"/>
            <a:fld id="{E99E6757-C64D-4F13-AD9F-4F1496123290}" type="datetime1">
              <a:rPr lang="en-GB"/>
              <a:pPr lvl="0"/>
              <a:t>16/12/2022</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1883D12D-490E-4DDD-94FA-72AE8A94721B}" type="slidenum">
              <a:t>‹#›</a:t>
            </a:fld>
            <a:endParaRPr lang="en-GB"/>
          </a:p>
        </p:txBody>
      </p:sp>
    </p:spTree>
    <p:extLst>
      <p:ext uri="{BB962C8B-B14F-4D97-AF65-F5344CB8AC3E}">
        <p14:creationId xmlns:p14="http://schemas.microsoft.com/office/powerpoint/2010/main" val="2184115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txBox="1">
            <a:spLocks noGrp="1"/>
          </p:cNvSpPr>
          <p:nvPr>
            <p:ph type="dt" sz="half" idx="7"/>
          </p:nvPr>
        </p:nvSpPr>
        <p:spPr/>
        <p:txBody>
          <a:bodyPr/>
          <a:lstStyle>
            <a:lvl1pPr>
              <a:defRPr/>
            </a:lvl1pPr>
          </a:lstStyle>
          <a:p>
            <a:pPr lvl="0"/>
            <a:fld id="{9800B322-CA8F-4038-88BB-989F678BBF0E}" type="datetime1">
              <a:rPr lang="en-GB"/>
              <a:pPr lvl="0"/>
              <a:t>16/12/2022</a:t>
            </a:fld>
            <a:endParaRPr lang="en-GB"/>
          </a:p>
        </p:txBody>
      </p:sp>
      <p:sp>
        <p:nvSpPr>
          <p:cNvPr id="8" name="Footer Placeholder 7"/>
          <p:cNvSpPr txBox="1">
            <a:spLocks noGrp="1"/>
          </p:cNvSpPr>
          <p:nvPr>
            <p:ph type="ftr" sz="quarter" idx="9"/>
          </p:nvPr>
        </p:nvSpPr>
        <p:spPr/>
        <p:txBody>
          <a:bodyPr/>
          <a:lstStyle>
            <a:lvl1pPr>
              <a:defRPr/>
            </a:lvl1pPr>
          </a:lstStyle>
          <a:p>
            <a:pPr lvl="0"/>
            <a:endParaRPr lang="en-GB"/>
          </a:p>
        </p:txBody>
      </p:sp>
      <p:sp>
        <p:nvSpPr>
          <p:cNvPr id="9" name="Slide Number Placeholder 8"/>
          <p:cNvSpPr txBox="1">
            <a:spLocks noGrp="1"/>
          </p:cNvSpPr>
          <p:nvPr>
            <p:ph type="sldNum" sz="quarter" idx="8"/>
          </p:nvPr>
        </p:nvSpPr>
        <p:spPr/>
        <p:txBody>
          <a:bodyPr/>
          <a:lstStyle>
            <a:lvl1pPr>
              <a:defRPr/>
            </a:lvl1pPr>
          </a:lstStyle>
          <a:p>
            <a:pPr lvl="0"/>
            <a:fld id="{BEDD68DB-D2CD-4CC5-A7FD-55DA48050428}" type="slidenum">
              <a:t>‹#›</a:t>
            </a:fld>
            <a:endParaRPr lang="en-GB"/>
          </a:p>
        </p:txBody>
      </p:sp>
    </p:spTree>
    <p:extLst>
      <p:ext uri="{BB962C8B-B14F-4D97-AF65-F5344CB8AC3E}">
        <p14:creationId xmlns:p14="http://schemas.microsoft.com/office/powerpoint/2010/main" val="1763265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p:cNvSpPr txBox="1">
            <a:spLocks noGrp="1"/>
          </p:cNvSpPr>
          <p:nvPr>
            <p:ph type="dt" sz="half" idx="7"/>
          </p:nvPr>
        </p:nvSpPr>
        <p:spPr/>
        <p:txBody>
          <a:bodyPr/>
          <a:lstStyle>
            <a:lvl1pPr>
              <a:defRPr/>
            </a:lvl1pPr>
          </a:lstStyle>
          <a:p>
            <a:pPr lvl="0"/>
            <a:fld id="{BE5DB4A2-61A4-4CA8-B27C-FDA078CCE5D3}" type="datetime1">
              <a:rPr lang="en-GB"/>
              <a:pPr lvl="0"/>
              <a:t>16/12/2022</a:t>
            </a:fld>
            <a:endParaRPr lang="en-GB"/>
          </a:p>
        </p:txBody>
      </p:sp>
      <p:sp>
        <p:nvSpPr>
          <p:cNvPr id="4" name="Footer Placeholder 3"/>
          <p:cNvSpPr txBox="1">
            <a:spLocks noGrp="1"/>
          </p:cNvSpPr>
          <p:nvPr>
            <p:ph type="ftr" sz="quarter" idx="9"/>
          </p:nvPr>
        </p:nvSpPr>
        <p:spPr/>
        <p:txBody>
          <a:bodyPr/>
          <a:lstStyle>
            <a:lvl1pPr>
              <a:defRPr/>
            </a:lvl1pPr>
          </a:lstStyle>
          <a:p>
            <a:pPr lvl="0"/>
            <a:endParaRPr lang="en-GB"/>
          </a:p>
        </p:txBody>
      </p:sp>
      <p:sp>
        <p:nvSpPr>
          <p:cNvPr id="5" name="Slide Number Placeholder 4"/>
          <p:cNvSpPr txBox="1">
            <a:spLocks noGrp="1"/>
          </p:cNvSpPr>
          <p:nvPr>
            <p:ph type="sldNum" sz="quarter" idx="8"/>
          </p:nvPr>
        </p:nvSpPr>
        <p:spPr/>
        <p:txBody>
          <a:bodyPr/>
          <a:lstStyle>
            <a:lvl1pPr>
              <a:defRPr/>
            </a:lvl1pPr>
          </a:lstStyle>
          <a:p>
            <a:pPr lvl="0"/>
            <a:fld id="{23521E31-4B4F-4774-B43A-6397CE2E8EEF}" type="slidenum">
              <a:t>‹#›</a:t>
            </a:fld>
            <a:endParaRPr lang="en-GB"/>
          </a:p>
        </p:txBody>
      </p:sp>
    </p:spTree>
    <p:extLst>
      <p:ext uri="{BB962C8B-B14F-4D97-AF65-F5344CB8AC3E}">
        <p14:creationId xmlns:p14="http://schemas.microsoft.com/office/powerpoint/2010/main" val="3361772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DF64DE70-F7DD-4A12-A76D-DB09DAA2642E}" type="datetime1">
              <a:rPr lang="en-GB"/>
              <a:pPr lvl="0"/>
              <a:t>16/12/2022</a:t>
            </a:fld>
            <a:endParaRPr lang="en-GB"/>
          </a:p>
        </p:txBody>
      </p:sp>
      <p:sp>
        <p:nvSpPr>
          <p:cNvPr id="3" name="Footer Placeholder 2"/>
          <p:cNvSpPr txBox="1">
            <a:spLocks noGrp="1"/>
          </p:cNvSpPr>
          <p:nvPr>
            <p:ph type="ftr" sz="quarter" idx="9"/>
          </p:nvPr>
        </p:nvSpPr>
        <p:spPr/>
        <p:txBody>
          <a:bodyPr/>
          <a:lstStyle>
            <a:lvl1pPr>
              <a:defRPr/>
            </a:lvl1pPr>
          </a:lstStyle>
          <a:p>
            <a:pPr lvl="0"/>
            <a:endParaRPr lang="en-GB"/>
          </a:p>
        </p:txBody>
      </p:sp>
      <p:sp>
        <p:nvSpPr>
          <p:cNvPr id="4" name="Slide Number Placeholder 3"/>
          <p:cNvSpPr txBox="1">
            <a:spLocks noGrp="1"/>
          </p:cNvSpPr>
          <p:nvPr>
            <p:ph type="sldNum" sz="quarter" idx="8"/>
          </p:nvPr>
        </p:nvSpPr>
        <p:spPr/>
        <p:txBody>
          <a:bodyPr/>
          <a:lstStyle>
            <a:lvl1pPr>
              <a:defRPr/>
            </a:lvl1pPr>
          </a:lstStyle>
          <a:p>
            <a:pPr lvl="0"/>
            <a:fld id="{8A453944-6C81-47C2-BF32-EC66EE45738A}" type="slidenum">
              <a:t>‹#›</a:t>
            </a:fld>
            <a:endParaRPr lang="en-GB"/>
          </a:p>
        </p:txBody>
      </p:sp>
    </p:spTree>
    <p:extLst>
      <p:ext uri="{BB962C8B-B14F-4D97-AF65-F5344CB8AC3E}">
        <p14:creationId xmlns:p14="http://schemas.microsoft.com/office/powerpoint/2010/main" val="122256436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6EAB9848-6D60-4752-85EF-E4001A483D82}" type="datetime1">
              <a:rPr lang="en-GB"/>
              <a:pPr lvl="0"/>
              <a:t>16/12/2022</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92624D39-0D30-4074-A3E5-5488EC16B0DD}" type="slidenum">
              <a:t>‹#›</a:t>
            </a:fld>
            <a:endParaRPr lang="en-GB"/>
          </a:p>
        </p:txBody>
      </p:sp>
    </p:spTree>
    <p:extLst>
      <p:ext uri="{BB962C8B-B14F-4D97-AF65-F5344CB8AC3E}">
        <p14:creationId xmlns:p14="http://schemas.microsoft.com/office/powerpoint/2010/main" val="1993709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51521815-376D-4256-9E83-C2D6C45CAA68}" type="datetime1">
              <a:rPr lang="en-GB"/>
              <a:pPr lvl="0"/>
              <a:t>16/12/2022</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FC8DA76A-65A3-4D24-BED6-1378AB92A3C4}" type="slidenum">
              <a:t>‹#›</a:t>
            </a:fld>
            <a:endParaRPr lang="en-GB"/>
          </a:p>
        </p:txBody>
      </p:sp>
    </p:spTree>
    <p:extLst>
      <p:ext uri="{BB962C8B-B14F-4D97-AF65-F5344CB8AC3E}">
        <p14:creationId xmlns:p14="http://schemas.microsoft.com/office/powerpoint/2010/main" val="2869881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6266B2C7-E3F0-4F5A-8918-849E73C44C62}" type="datetime1">
              <a:rPr lang="en-GB"/>
              <a:pPr lvl="0"/>
              <a:t>16/12/2022</a:t>
            </a:fld>
            <a:endParaRPr lang="en-GB"/>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6CA2CF0D-C683-4919-890B-1A888D8D87CF}"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81.png"/><Relationship Id="rId18" Type="http://schemas.openxmlformats.org/officeDocument/2006/relationships/hyperlink" Target="https://video.link/w/HYTRb" TargetMode="External"/><Relationship Id="rId3" Type="http://schemas.openxmlformats.org/officeDocument/2006/relationships/hyperlink" Target="https://video.link/w/scJRb" TargetMode="External"/><Relationship Id="rId21" Type="http://schemas.openxmlformats.org/officeDocument/2006/relationships/image" Target="../media/image126.jpeg"/><Relationship Id="rId7" Type="http://schemas.openxmlformats.org/officeDocument/2006/relationships/hyperlink" Target="https://video.link/w/Q9JRb" TargetMode="External"/><Relationship Id="rId12" Type="http://schemas.openxmlformats.org/officeDocument/2006/relationships/image" Target="../media/image120.jpeg"/><Relationship Id="rId17" Type="http://schemas.openxmlformats.org/officeDocument/2006/relationships/image" Target="../media/image124.png"/><Relationship Id="rId2" Type="http://schemas.openxmlformats.org/officeDocument/2006/relationships/image" Target="../media/image8.png"/><Relationship Id="rId16" Type="http://schemas.openxmlformats.org/officeDocument/2006/relationships/image" Target="../media/image123.png"/><Relationship Id="rId20" Type="http://schemas.openxmlformats.org/officeDocument/2006/relationships/hyperlink" Target="https://video.link/w/WyURb" TargetMode="External"/><Relationship Id="rId1" Type="http://schemas.openxmlformats.org/officeDocument/2006/relationships/slideLayout" Target="../slideLayouts/slideLayout7.xml"/><Relationship Id="rId6" Type="http://schemas.openxmlformats.org/officeDocument/2006/relationships/image" Target="../media/image117.jpeg"/><Relationship Id="rId11" Type="http://schemas.openxmlformats.org/officeDocument/2006/relationships/hyperlink" Target="https://video.link/w/jtKRb" TargetMode="External"/><Relationship Id="rId5" Type="http://schemas.openxmlformats.org/officeDocument/2006/relationships/hyperlink" Target="https://video.link/w/xiJRb" TargetMode="External"/><Relationship Id="rId15" Type="http://schemas.openxmlformats.org/officeDocument/2006/relationships/image" Target="../media/image122.png"/><Relationship Id="rId23" Type="http://schemas.openxmlformats.org/officeDocument/2006/relationships/image" Target="../media/image21.png"/><Relationship Id="rId10" Type="http://schemas.openxmlformats.org/officeDocument/2006/relationships/image" Target="../media/image119.jpeg"/><Relationship Id="rId19" Type="http://schemas.openxmlformats.org/officeDocument/2006/relationships/image" Target="../media/image125.jpeg"/><Relationship Id="rId4" Type="http://schemas.openxmlformats.org/officeDocument/2006/relationships/image" Target="../media/image116.jpeg"/><Relationship Id="rId9" Type="http://schemas.openxmlformats.org/officeDocument/2006/relationships/hyperlink" Target="https://video.link/w/vdKRb" TargetMode="External"/><Relationship Id="rId14" Type="http://schemas.openxmlformats.org/officeDocument/2006/relationships/image" Target="../media/image121.png"/><Relationship Id="rId22"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hyperlink" Target="https://video.link/w/GD4Mb" TargetMode="External"/><Relationship Id="rId18" Type="http://schemas.openxmlformats.org/officeDocument/2006/relationships/hyperlink" Target="https://video.link/w/up3Mb" TargetMode="External"/><Relationship Id="rId26" Type="http://schemas.openxmlformats.org/officeDocument/2006/relationships/image" Target="../media/image114.png"/><Relationship Id="rId3" Type="http://schemas.openxmlformats.org/officeDocument/2006/relationships/hyperlink" Target="https://video.link/w/aT3Mb" TargetMode="External"/><Relationship Id="rId21" Type="http://schemas.openxmlformats.org/officeDocument/2006/relationships/image" Target="../media/image136.jpeg"/><Relationship Id="rId7" Type="http://schemas.openxmlformats.org/officeDocument/2006/relationships/hyperlink" Target="https://video.link/w/2b4Mb" TargetMode="External"/><Relationship Id="rId12" Type="http://schemas.openxmlformats.org/officeDocument/2006/relationships/image" Target="../media/image131.jpeg"/><Relationship Id="rId17" Type="http://schemas.openxmlformats.org/officeDocument/2006/relationships/image" Target="../media/image134.png"/><Relationship Id="rId25" Type="http://schemas.openxmlformats.org/officeDocument/2006/relationships/image" Target="../media/image138.jpeg"/><Relationship Id="rId2" Type="http://schemas.openxmlformats.org/officeDocument/2006/relationships/image" Target="../media/image8.png"/><Relationship Id="rId16" Type="http://schemas.openxmlformats.org/officeDocument/2006/relationships/image" Target="../media/image133.jpeg"/><Relationship Id="rId20" Type="http://schemas.openxmlformats.org/officeDocument/2006/relationships/hyperlink" Target="https://video.link/w/K7JRb" TargetMode="External"/><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28.jpeg"/><Relationship Id="rId11" Type="http://schemas.openxmlformats.org/officeDocument/2006/relationships/hyperlink" Target="https://video.link/w/kf4Mb" TargetMode="External"/><Relationship Id="rId24" Type="http://schemas.openxmlformats.org/officeDocument/2006/relationships/hyperlink" Target="https://video.link/w/0MJRb" TargetMode="External"/><Relationship Id="rId5" Type="http://schemas.openxmlformats.org/officeDocument/2006/relationships/hyperlink" Target="https://video.link/w/NY3Mb" TargetMode="External"/><Relationship Id="rId15" Type="http://schemas.openxmlformats.org/officeDocument/2006/relationships/hyperlink" Target="https://video.link/w/wE4Mb" TargetMode="External"/><Relationship Id="rId23" Type="http://schemas.openxmlformats.org/officeDocument/2006/relationships/image" Target="../media/image137.jpeg"/><Relationship Id="rId28" Type="http://schemas.openxmlformats.org/officeDocument/2006/relationships/slide" Target="slide2.xml"/><Relationship Id="rId10" Type="http://schemas.openxmlformats.org/officeDocument/2006/relationships/image" Target="../media/image130.jpeg"/><Relationship Id="rId19" Type="http://schemas.openxmlformats.org/officeDocument/2006/relationships/image" Target="../media/image135.jpeg"/><Relationship Id="rId4" Type="http://schemas.openxmlformats.org/officeDocument/2006/relationships/image" Target="../media/image127.jpeg"/><Relationship Id="rId9" Type="http://schemas.openxmlformats.org/officeDocument/2006/relationships/hyperlink" Target="https://video.link/w/ad4Mb" TargetMode="External"/><Relationship Id="rId14" Type="http://schemas.openxmlformats.org/officeDocument/2006/relationships/image" Target="../media/image132.jpeg"/><Relationship Id="rId22" Type="http://schemas.openxmlformats.org/officeDocument/2006/relationships/hyperlink" Target="https://video.link/w/u8JRb" TargetMode="External"/><Relationship Id="rId27" Type="http://schemas.openxmlformats.org/officeDocument/2006/relationships/image" Target="../media/image139.jpeg"/></Relationships>
</file>

<file path=ppt/slides/_rels/slide12.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hyperlink" Target="https://video.link/w/XN3Mb" TargetMode="External"/><Relationship Id="rId18" Type="http://schemas.openxmlformats.org/officeDocument/2006/relationships/image" Target="../media/image147.jpeg"/><Relationship Id="rId26" Type="http://schemas.openxmlformats.org/officeDocument/2006/relationships/hyperlink" Target="https://video.link/w/cAURb" TargetMode="External"/><Relationship Id="rId3" Type="http://schemas.openxmlformats.org/officeDocument/2006/relationships/hyperlink" Target="https://video.link/w/91rMb" TargetMode="External"/><Relationship Id="rId21" Type="http://schemas.openxmlformats.org/officeDocument/2006/relationships/hyperlink" Target="https://video.link/w/1bKRb" TargetMode="External"/><Relationship Id="rId7" Type="http://schemas.openxmlformats.org/officeDocument/2006/relationships/hyperlink" Target="https://video.link/w/tn3Mb" TargetMode="External"/><Relationship Id="rId12" Type="http://schemas.openxmlformats.org/officeDocument/2006/relationships/image" Target="../media/image144.jpeg"/><Relationship Id="rId17" Type="http://schemas.openxmlformats.org/officeDocument/2006/relationships/hyperlink" Target="https://www.youtube.com/watch?v=AeFi8bFbj4s" TargetMode="External"/><Relationship Id="rId25" Type="http://schemas.openxmlformats.org/officeDocument/2006/relationships/image" Target="../media/image152.png"/><Relationship Id="rId2" Type="http://schemas.openxmlformats.org/officeDocument/2006/relationships/image" Target="../media/image8.png"/><Relationship Id="rId16" Type="http://schemas.openxmlformats.org/officeDocument/2006/relationships/image" Target="../media/image146.jpeg"/><Relationship Id="rId20" Type="http://schemas.openxmlformats.org/officeDocument/2006/relationships/image" Target="../media/image148.jpeg"/><Relationship Id="rId29" Type="http://schemas.openxmlformats.org/officeDocument/2006/relationships/image" Target="../media/image154.jpeg"/><Relationship Id="rId1" Type="http://schemas.openxmlformats.org/officeDocument/2006/relationships/slideLayout" Target="../slideLayouts/slideLayout7.xml"/><Relationship Id="rId6" Type="http://schemas.openxmlformats.org/officeDocument/2006/relationships/image" Target="../media/image141.jpeg"/><Relationship Id="rId11" Type="http://schemas.openxmlformats.org/officeDocument/2006/relationships/hyperlink" Target="https://video.link/w/g53Mb" TargetMode="External"/><Relationship Id="rId24" Type="http://schemas.openxmlformats.org/officeDocument/2006/relationships/image" Target="../media/image151.png"/><Relationship Id="rId32" Type="http://schemas.openxmlformats.org/officeDocument/2006/relationships/image" Target="../media/image21.png"/><Relationship Id="rId5" Type="http://schemas.openxmlformats.org/officeDocument/2006/relationships/hyperlink" Target="https://video.link/w/df3Mb" TargetMode="External"/><Relationship Id="rId15" Type="http://schemas.openxmlformats.org/officeDocument/2006/relationships/hyperlink" Target="https://video.link/w/aP3Mb" TargetMode="External"/><Relationship Id="rId23" Type="http://schemas.openxmlformats.org/officeDocument/2006/relationships/image" Target="../media/image150.png"/><Relationship Id="rId28" Type="http://schemas.openxmlformats.org/officeDocument/2006/relationships/hyperlink" Target="https://video.link/w/yDURb" TargetMode="External"/><Relationship Id="rId10" Type="http://schemas.openxmlformats.org/officeDocument/2006/relationships/image" Target="../media/image143.jpeg"/><Relationship Id="rId19" Type="http://schemas.openxmlformats.org/officeDocument/2006/relationships/hyperlink" Target="https://video.link/w/fU3Mb" TargetMode="External"/><Relationship Id="rId31" Type="http://schemas.openxmlformats.org/officeDocument/2006/relationships/slide" Target="slide2.xml"/><Relationship Id="rId4" Type="http://schemas.openxmlformats.org/officeDocument/2006/relationships/image" Target="../media/image140.jpeg"/><Relationship Id="rId9" Type="http://schemas.openxmlformats.org/officeDocument/2006/relationships/hyperlink" Target="https://video.link/w/h43Mb" TargetMode="External"/><Relationship Id="rId14" Type="http://schemas.openxmlformats.org/officeDocument/2006/relationships/image" Target="../media/image145.jpeg"/><Relationship Id="rId22" Type="http://schemas.openxmlformats.org/officeDocument/2006/relationships/image" Target="../media/image149.jpeg"/><Relationship Id="rId27" Type="http://schemas.openxmlformats.org/officeDocument/2006/relationships/image" Target="../media/image153.jpeg"/><Relationship Id="rId30" Type="http://schemas.openxmlformats.org/officeDocument/2006/relationships/image" Target="../media/image155.png"/></Relationships>
</file>

<file path=ppt/slides/_rels/slide13.xml.rels><?xml version="1.0" encoding="UTF-8" standalone="yes"?>
<Relationships xmlns="http://schemas.openxmlformats.org/package/2006/relationships"><Relationship Id="rId13" Type="http://schemas.openxmlformats.org/officeDocument/2006/relationships/hyperlink" Target="https://video.link/w/DB4Mb" TargetMode="External"/><Relationship Id="rId18" Type="http://schemas.openxmlformats.org/officeDocument/2006/relationships/hyperlink" Target="https://video.link/w/CGDRb" TargetMode="External"/><Relationship Id="rId26" Type="http://schemas.openxmlformats.org/officeDocument/2006/relationships/image" Target="../media/image166.jpeg"/><Relationship Id="rId39" Type="http://schemas.openxmlformats.org/officeDocument/2006/relationships/slide" Target="slide2.xml"/><Relationship Id="rId21" Type="http://schemas.openxmlformats.org/officeDocument/2006/relationships/image" Target="../media/image164.jpeg"/><Relationship Id="rId34" Type="http://schemas.openxmlformats.org/officeDocument/2006/relationships/image" Target="../media/image170.jpeg"/><Relationship Id="rId7" Type="http://schemas.openxmlformats.org/officeDocument/2006/relationships/hyperlink" Target="https://video.link/w/NU3Mb" TargetMode="External"/><Relationship Id="rId12" Type="http://schemas.openxmlformats.org/officeDocument/2006/relationships/image" Target="../media/image160.jpeg"/><Relationship Id="rId17" Type="http://schemas.openxmlformats.org/officeDocument/2006/relationships/image" Target="../media/image162.png"/><Relationship Id="rId25" Type="http://schemas.openxmlformats.org/officeDocument/2006/relationships/hyperlink" Target="https://video.link/w/acFRb" TargetMode="External"/><Relationship Id="rId33" Type="http://schemas.openxmlformats.org/officeDocument/2006/relationships/hyperlink" Target="https://video.link/w/xEURb" TargetMode="External"/><Relationship Id="rId38" Type="http://schemas.openxmlformats.org/officeDocument/2006/relationships/image" Target="../media/image172.jpeg"/><Relationship Id="rId2" Type="http://schemas.openxmlformats.org/officeDocument/2006/relationships/image" Target="../media/image8.png"/><Relationship Id="rId16" Type="http://schemas.openxmlformats.org/officeDocument/2006/relationships/image" Target="../media/image41.png"/><Relationship Id="rId20" Type="http://schemas.openxmlformats.org/officeDocument/2006/relationships/hyperlink" Target="https://video.link/w/wLDRb" TargetMode="External"/><Relationship Id="rId29" Type="http://schemas.openxmlformats.org/officeDocument/2006/relationships/hyperlink" Target="https://video.link/w/SmJRb" TargetMode="External"/><Relationship Id="rId1" Type="http://schemas.openxmlformats.org/officeDocument/2006/relationships/slideLayout" Target="../slideLayouts/slideLayout7.xml"/><Relationship Id="rId6" Type="http://schemas.openxmlformats.org/officeDocument/2006/relationships/image" Target="../media/image157.jpeg"/><Relationship Id="rId11" Type="http://schemas.openxmlformats.org/officeDocument/2006/relationships/hyperlink" Target="https://video.link/w/t94Mb" TargetMode="External"/><Relationship Id="rId24" Type="http://schemas.openxmlformats.org/officeDocument/2006/relationships/image" Target="../media/image165.jpeg"/><Relationship Id="rId32" Type="http://schemas.openxmlformats.org/officeDocument/2006/relationships/image" Target="../media/image169.jpeg"/><Relationship Id="rId37" Type="http://schemas.openxmlformats.org/officeDocument/2006/relationships/hyperlink" Target="https://video.link/w/L3JRb" TargetMode="External"/><Relationship Id="rId40" Type="http://schemas.openxmlformats.org/officeDocument/2006/relationships/image" Target="../media/image21.png"/><Relationship Id="rId5" Type="http://schemas.openxmlformats.org/officeDocument/2006/relationships/hyperlink" Target="https://video.link/w/lV3Mb" TargetMode="External"/><Relationship Id="rId15" Type="http://schemas.openxmlformats.org/officeDocument/2006/relationships/image" Target="../media/image40.png"/><Relationship Id="rId23" Type="http://schemas.openxmlformats.org/officeDocument/2006/relationships/hyperlink" Target="https://video.link/w/TrERb" TargetMode="External"/><Relationship Id="rId28" Type="http://schemas.openxmlformats.org/officeDocument/2006/relationships/image" Target="../media/image167.jpeg"/><Relationship Id="rId36" Type="http://schemas.openxmlformats.org/officeDocument/2006/relationships/image" Target="../media/image171.jpeg"/><Relationship Id="rId10" Type="http://schemas.openxmlformats.org/officeDocument/2006/relationships/image" Target="../media/image159.jpeg"/><Relationship Id="rId19" Type="http://schemas.openxmlformats.org/officeDocument/2006/relationships/image" Target="../media/image163.jpeg"/><Relationship Id="rId31" Type="http://schemas.openxmlformats.org/officeDocument/2006/relationships/hyperlink" Target="https://video.link/w/XvURb" TargetMode="External"/><Relationship Id="rId4" Type="http://schemas.openxmlformats.org/officeDocument/2006/relationships/image" Target="../media/image156.jpeg"/><Relationship Id="rId9" Type="http://schemas.openxmlformats.org/officeDocument/2006/relationships/hyperlink" Target="https://video.link/w/984Mb" TargetMode="External"/><Relationship Id="rId14" Type="http://schemas.openxmlformats.org/officeDocument/2006/relationships/image" Target="../media/image161.jpeg"/><Relationship Id="rId22" Type="http://schemas.openxmlformats.org/officeDocument/2006/relationships/image" Target="../media/image43.png"/><Relationship Id="rId27" Type="http://schemas.openxmlformats.org/officeDocument/2006/relationships/hyperlink" Target="https://video.link/w/zjJRb" TargetMode="External"/><Relationship Id="rId30" Type="http://schemas.openxmlformats.org/officeDocument/2006/relationships/image" Target="../media/image168.jpeg"/><Relationship Id="rId35" Type="http://schemas.openxmlformats.org/officeDocument/2006/relationships/hyperlink" Target="https://video.link/w/LFURb" TargetMode="External"/><Relationship Id="rId8" Type="http://schemas.openxmlformats.org/officeDocument/2006/relationships/image" Target="../media/image158.jpeg"/><Relationship Id="rId3" Type="http://schemas.openxmlformats.org/officeDocument/2006/relationships/hyperlink" Target="https://video.link/w/sM3Mb" TargetMode="External"/></Relationships>
</file>

<file path=ppt/slides/_rels/slide14.xml.rels><?xml version="1.0" encoding="UTF-8" standalone="yes"?>
<Relationships xmlns="http://schemas.openxmlformats.org/package/2006/relationships"><Relationship Id="rId13" Type="http://schemas.openxmlformats.org/officeDocument/2006/relationships/hyperlink" Target="https://www.youtube.com/watch?v=AeFi8bFbj4s" TargetMode="External"/><Relationship Id="rId18" Type="http://schemas.openxmlformats.org/officeDocument/2006/relationships/image" Target="../media/image180.jpeg"/><Relationship Id="rId26" Type="http://schemas.openxmlformats.org/officeDocument/2006/relationships/hyperlink" Target="https://www.youtube.com/watch?v=KOU734FkJ2I" TargetMode="External"/><Relationship Id="rId3" Type="http://schemas.openxmlformats.org/officeDocument/2006/relationships/hyperlink" Target="https://www.youtube.com/watch?v=oAh-U0WBfl4" TargetMode="External"/><Relationship Id="rId21" Type="http://schemas.openxmlformats.org/officeDocument/2006/relationships/image" Target="../media/image182.jpeg"/><Relationship Id="rId34" Type="http://schemas.openxmlformats.org/officeDocument/2006/relationships/image" Target="../media/image21.png"/><Relationship Id="rId7" Type="http://schemas.openxmlformats.org/officeDocument/2006/relationships/hyperlink" Target="https://www.youtube.com/watch?v=vN1o6u7Zo9A" TargetMode="External"/><Relationship Id="rId12" Type="http://schemas.openxmlformats.org/officeDocument/2006/relationships/image" Target="../media/image177.jpeg"/><Relationship Id="rId17" Type="http://schemas.openxmlformats.org/officeDocument/2006/relationships/hyperlink" Target="https://www.youtube.com/watch?v=pKwmdJjIx5o" TargetMode="External"/><Relationship Id="rId25" Type="http://schemas.openxmlformats.org/officeDocument/2006/relationships/image" Target="../media/image184.jpeg"/><Relationship Id="rId33" Type="http://schemas.openxmlformats.org/officeDocument/2006/relationships/slide" Target="slide2.xml"/><Relationship Id="rId2" Type="http://schemas.openxmlformats.org/officeDocument/2006/relationships/image" Target="../media/image8.png"/><Relationship Id="rId16" Type="http://schemas.openxmlformats.org/officeDocument/2006/relationships/image" Target="../media/image179.jpeg"/><Relationship Id="rId20" Type="http://schemas.openxmlformats.org/officeDocument/2006/relationships/hyperlink" Target="https://www.youtube.com/watch?v=M8304pgDxss" TargetMode="External"/><Relationship Id="rId29"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74.jpeg"/><Relationship Id="rId11" Type="http://schemas.openxmlformats.org/officeDocument/2006/relationships/hyperlink" Target="https://www.youtube.com/watch?v=Hlswzi0sO1U" TargetMode="External"/><Relationship Id="rId24" Type="http://schemas.openxmlformats.org/officeDocument/2006/relationships/hyperlink" Target="https://www.youtube.com/watch?v=Rt0xw3Z6nsQ" TargetMode="External"/><Relationship Id="rId32" Type="http://schemas.openxmlformats.org/officeDocument/2006/relationships/image" Target="../media/image188.png"/><Relationship Id="rId5" Type="http://schemas.openxmlformats.org/officeDocument/2006/relationships/hyperlink" Target="https://www.youtube.com/watch?v=aCcSsjkQe9s" TargetMode="External"/><Relationship Id="rId15" Type="http://schemas.openxmlformats.org/officeDocument/2006/relationships/hyperlink" Target="https://www.youtube.com/watch?v=e33Pq4o9LM0" TargetMode="External"/><Relationship Id="rId23" Type="http://schemas.openxmlformats.org/officeDocument/2006/relationships/image" Target="../media/image183.jpeg"/><Relationship Id="rId28" Type="http://schemas.openxmlformats.org/officeDocument/2006/relationships/hyperlink" Target="https://www.youtube.com/watch?v=7MgNe8PHmJ8" TargetMode="External"/><Relationship Id="rId10" Type="http://schemas.openxmlformats.org/officeDocument/2006/relationships/image" Target="../media/image176.jpeg"/><Relationship Id="rId19" Type="http://schemas.openxmlformats.org/officeDocument/2006/relationships/image" Target="../media/image181.jpeg"/><Relationship Id="rId31" Type="http://schemas.openxmlformats.org/officeDocument/2006/relationships/image" Target="../media/image187.jpeg"/><Relationship Id="rId4" Type="http://schemas.openxmlformats.org/officeDocument/2006/relationships/image" Target="../media/image173.jpeg"/><Relationship Id="rId9" Type="http://schemas.openxmlformats.org/officeDocument/2006/relationships/hyperlink" Target="https://www.youtube.com/watch?v=wZtbh46iAV8" TargetMode="External"/><Relationship Id="rId14" Type="http://schemas.openxmlformats.org/officeDocument/2006/relationships/image" Target="../media/image178.jpeg"/><Relationship Id="rId22" Type="http://schemas.openxmlformats.org/officeDocument/2006/relationships/hyperlink" Target="https://www.youtube.com/watch?v=-Yv_kjcRvf4" TargetMode="External"/><Relationship Id="rId27" Type="http://schemas.openxmlformats.org/officeDocument/2006/relationships/image" Target="../media/image185.jpeg"/><Relationship Id="rId30" Type="http://schemas.openxmlformats.org/officeDocument/2006/relationships/hyperlink" Target="https://www.youtube.com/watch?v=jaTQE4kG7nA" TargetMode="External"/><Relationship Id="rId8" Type="http://schemas.openxmlformats.org/officeDocument/2006/relationships/image" Target="../media/image175.jpeg"/></Relationships>
</file>

<file path=ppt/slides/_rels/slide15.xml.rels><?xml version="1.0" encoding="UTF-8" standalone="yes"?>
<Relationships xmlns="http://schemas.openxmlformats.org/package/2006/relationships"><Relationship Id="rId13" Type="http://schemas.openxmlformats.org/officeDocument/2006/relationships/hyperlink" Target="https://video.link/w/sE3Mb" TargetMode="External"/><Relationship Id="rId18" Type="http://schemas.openxmlformats.org/officeDocument/2006/relationships/image" Target="../media/image196.jpeg"/><Relationship Id="rId26" Type="http://schemas.openxmlformats.org/officeDocument/2006/relationships/image" Target="../media/image200.jpeg"/><Relationship Id="rId3" Type="http://schemas.openxmlformats.org/officeDocument/2006/relationships/image" Target="../media/image189.jpeg"/><Relationship Id="rId21" Type="http://schemas.openxmlformats.org/officeDocument/2006/relationships/hyperlink" Target="https://video.link/w/667Lb" TargetMode="External"/><Relationship Id="rId34" Type="http://schemas.openxmlformats.org/officeDocument/2006/relationships/image" Target="../media/image206.jpeg"/><Relationship Id="rId7" Type="http://schemas.openxmlformats.org/officeDocument/2006/relationships/hyperlink" Target="https://video.link/w/RH9Lb" TargetMode="External"/><Relationship Id="rId12" Type="http://schemas.openxmlformats.org/officeDocument/2006/relationships/image" Target="../media/image193.jpeg"/><Relationship Id="rId17" Type="http://schemas.openxmlformats.org/officeDocument/2006/relationships/hyperlink" Target="https://video.link/w/HM3Mb" TargetMode="External"/><Relationship Id="rId25" Type="http://schemas.openxmlformats.org/officeDocument/2006/relationships/hyperlink" Target="https://video.link/w/aYIRb" TargetMode="External"/><Relationship Id="rId33" Type="http://schemas.openxmlformats.org/officeDocument/2006/relationships/hyperlink" Target="https://video.link/w/TKURb" TargetMode="External"/><Relationship Id="rId2" Type="http://schemas.openxmlformats.org/officeDocument/2006/relationships/image" Target="../media/image8.png"/><Relationship Id="rId16" Type="http://schemas.openxmlformats.org/officeDocument/2006/relationships/image" Target="../media/image195.jpeg"/><Relationship Id="rId20" Type="http://schemas.openxmlformats.org/officeDocument/2006/relationships/image" Target="../media/image197.jpeg"/><Relationship Id="rId29"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190.jpeg"/><Relationship Id="rId11" Type="http://schemas.openxmlformats.org/officeDocument/2006/relationships/hyperlink" Target="https://video.link/w/U1rMb" TargetMode="External"/><Relationship Id="rId24" Type="http://schemas.openxmlformats.org/officeDocument/2006/relationships/image" Target="../media/image199.jpeg"/><Relationship Id="rId32" Type="http://schemas.openxmlformats.org/officeDocument/2006/relationships/image" Target="../media/image205.png"/><Relationship Id="rId5" Type="http://schemas.openxmlformats.org/officeDocument/2006/relationships/hyperlink" Target="https://video.link/w/DC9Lb" TargetMode="External"/><Relationship Id="rId15" Type="http://schemas.openxmlformats.org/officeDocument/2006/relationships/hyperlink" Target="https://video.link/w/AI3Mb" TargetMode="External"/><Relationship Id="rId23" Type="http://schemas.openxmlformats.org/officeDocument/2006/relationships/hyperlink" Target="https://video.link/w/ODDRb" TargetMode="External"/><Relationship Id="rId28" Type="http://schemas.openxmlformats.org/officeDocument/2006/relationships/image" Target="../media/image201.jpeg"/><Relationship Id="rId36" Type="http://schemas.openxmlformats.org/officeDocument/2006/relationships/image" Target="../media/image21.png"/><Relationship Id="rId10" Type="http://schemas.openxmlformats.org/officeDocument/2006/relationships/image" Target="../media/image192.jpeg"/><Relationship Id="rId19" Type="http://schemas.openxmlformats.org/officeDocument/2006/relationships/hyperlink" Target="https://video.link/w/HQ3Mb" TargetMode="External"/><Relationship Id="rId31" Type="http://schemas.openxmlformats.org/officeDocument/2006/relationships/image" Target="../media/image204.png"/><Relationship Id="rId4" Type="http://schemas.openxmlformats.org/officeDocument/2006/relationships/image" Target="../media/image112.png"/><Relationship Id="rId9" Type="http://schemas.openxmlformats.org/officeDocument/2006/relationships/hyperlink" Target="https://video.link/w/wgYLb" TargetMode="External"/><Relationship Id="rId14" Type="http://schemas.openxmlformats.org/officeDocument/2006/relationships/image" Target="../media/image194.jpeg"/><Relationship Id="rId22" Type="http://schemas.openxmlformats.org/officeDocument/2006/relationships/image" Target="../media/image198.jpeg"/><Relationship Id="rId27" Type="http://schemas.openxmlformats.org/officeDocument/2006/relationships/hyperlink" Target="https://video.link/w/9xJRb" TargetMode="External"/><Relationship Id="rId30" Type="http://schemas.openxmlformats.org/officeDocument/2006/relationships/image" Target="../media/image203.png"/><Relationship Id="rId35" Type="http://schemas.openxmlformats.org/officeDocument/2006/relationships/slide" Target="slide2.xml"/><Relationship Id="rId8" Type="http://schemas.openxmlformats.org/officeDocument/2006/relationships/image" Target="../media/image191.jpeg"/></Relationships>
</file>

<file path=ppt/slides/_rels/slide16.xml.rels><?xml version="1.0" encoding="UTF-8" standalone="yes"?>
<Relationships xmlns="http://schemas.openxmlformats.org/package/2006/relationships"><Relationship Id="rId13" Type="http://schemas.openxmlformats.org/officeDocument/2006/relationships/hyperlink" Target="https://video.link/w/TwXLb" TargetMode="External"/><Relationship Id="rId18" Type="http://schemas.openxmlformats.org/officeDocument/2006/relationships/image" Target="../media/image214.jpeg"/><Relationship Id="rId26" Type="http://schemas.openxmlformats.org/officeDocument/2006/relationships/image" Target="../media/image218.jpeg"/><Relationship Id="rId39" Type="http://schemas.openxmlformats.org/officeDocument/2006/relationships/image" Target="../media/image225.jpeg"/><Relationship Id="rId21" Type="http://schemas.openxmlformats.org/officeDocument/2006/relationships/hyperlink" Target="https://video.link/w/h64Mb" TargetMode="External"/><Relationship Id="rId34" Type="http://schemas.openxmlformats.org/officeDocument/2006/relationships/hyperlink" Target="https://video.link/w/fdJRb" TargetMode="External"/><Relationship Id="rId42" Type="http://schemas.openxmlformats.org/officeDocument/2006/relationships/slide" Target="slide2.xml"/><Relationship Id="rId7" Type="http://schemas.openxmlformats.org/officeDocument/2006/relationships/hyperlink" Target="https://www.getepic.com/app/read/69736" TargetMode="External"/><Relationship Id="rId2" Type="http://schemas.openxmlformats.org/officeDocument/2006/relationships/image" Target="../media/image8.png"/><Relationship Id="rId16" Type="http://schemas.openxmlformats.org/officeDocument/2006/relationships/image" Target="../media/image213.jpeg"/><Relationship Id="rId20" Type="http://schemas.openxmlformats.org/officeDocument/2006/relationships/image" Target="../media/image215.jpeg"/><Relationship Id="rId29" Type="http://schemas.openxmlformats.org/officeDocument/2006/relationships/image" Target="../media/image220.jpeg"/><Relationship Id="rId41" Type="http://schemas.openxmlformats.org/officeDocument/2006/relationships/image" Target="../media/image226.jpeg"/><Relationship Id="rId1" Type="http://schemas.openxmlformats.org/officeDocument/2006/relationships/slideLayout" Target="../slideLayouts/slideLayout7.xml"/><Relationship Id="rId6" Type="http://schemas.openxmlformats.org/officeDocument/2006/relationships/image" Target="../media/image208.jpeg"/><Relationship Id="rId11" Type="http://schemas.openxmlformats.org/officeDocument/2006/relationships/hyperlink" Target="https://video.link/w/nXXLb" TargetMode="External"/><Relationship Id="rId24" Type="http://schemas.openxmlformats.org/officeDocument/2006/relationships/image" Target="../media/image217.jpeg"/><Relationship Id="rId32" Type="http://schemas.openxmlformats.org/officeDocument/2006/relationships/hyperlink" Target="https://video.link/w/2tERb" TargetMode="External"/><Relationship Id="rId37" Type="http://schemas.openxmlformats.org/officeDocument/2006/relationships/image" Target="../media/image224.jpeg"/><Relationship Id="rId40" Type="http://schemas.openxmlformats.org/officeDocument/2006/relationships/image" Target="../media/image30.png"/><Relationship Id="rId5" Type="http://schemas.openxmlformats.org/officeDocument/2006/relationships/hyperlink" Target="https://video.link/w/LIULb" TargetMode="External"/><Relationship Id="rId15" Type="http://schemas.openxmlformats.org/officeDocument/2006/relationships/hyperlink" Target="https://video.link/w/Ky3Mb" TargetMode="External"/><Relationship Id="rId23" Type="http://schemas.openxmlformats.org/officeDocument/2006/relationships/hyperlink" Target="https://video.link/w/L64Mb" TargetMode="External"/><Relationship Id="rId28" Type="http://schemas.openxmlformats.org/officeDocument/2006/relationships/hyperlink" Target="https://video.link/w/M7DRb" TargetMode="External"/><Relationship Id="rId36" Type="http://schemas.openxmlformats.org/officeDocument/2006/relationships/hyperlink" Target="https://video.link/w/i0JRb" TargetMode="External"/><Relationship Id="rId10" Type="http://schemas.openxmlformats.org/officeDocument/2006/relationships/image" Target="../media/image210.jpeg"/><Relationship Id="rId19" Type="http://schemas.openxmlformats.org/officeDocument/2006/relationships/hyperlink" Target="https://video.link/w/D44Mb" TargetMode="External"/><Relationship Id="rId31" Type="http://schemas.openxmlformats.org/officeDocument/2006/relationships/image" Target="../media/image221.jpeg"/><Relationship Id="rId4" Type="http://schemas.openxmlformats.org/officeDocument/2006/relationships/image" Target="../media/image207.jpeg"/><Relationship Id="rId9" Type="http://schemas.openxmlformats.org/officeDocument/2006/relationships/hyperlink" Target="https://video.link/w/XPWLb" TargetMode="External"/><Relationship Id="rId14" Type="http://schemas.openxmlformats.org/officeDocument/2006/relationships/image" Target="../media/image212.jpeg"/><Relationship Id="rId22" Type="http://schemas.openxmlformats.org/officeDocument/2006/relationships/image" Target="../media/image216.jpeg"/><Relationship Id="rId27" Type="http://schemas.openxmlformats.org/officeDocument/2006/relationships/image" Target="../media/image219.png"/><Relationship Id="rId30" Type="http://schemas.openxmlformats.org/officeDocument/2006/relationships/hyperlink" Target="https://video.link/w/nnERb" TargetMode="External"/><Relationship Id="rId35" Type="http://schemas.openxmlformats.org/officeDocument/2006/relationships/image" Target="../media/image223.jpeg"/><Relationship Id="rId43" Type="http://schemas.openxmlformats.org/officeDocument/2006/relationships/image" Target="../media/image21.png"/><Relationship Id="rId8" Type="http://schemas.openxmlformats.org/officeDocument/2006/relationships/image" Target="../media/image209.jpeg"/><Relationship Id="rId3" Type="http://schemas.openxmlformats.org/officeDocument/2006/relationships/hyperlink" Target="https://video.link/w/yLTLb" TargetMode="External"/><Relationship Id="rId12" Type="http://schemas.openxmlformats.org/officeDocument/2006/relationships/image" Target="../media/image211.jpeg"/><Relationship Id="rId17" Type="http://schemas.openxmlformats.org/officeDocument/2006/relationships/hyperlink" Target="https://video.link/w/WfORb" TargetMode="External"/><Relationship Id="rId25" Type="http://schemas.openxmlformats.org/officeDocument/2006/relationships/hyperlink" Target="https://video.link/w/m74Mb" TargetMode="External"/><Relationship Id="rId33" Type="http://schemas.openxmlformats.org/officeDocument/2006/relationships/image" Target="../media/image222.jpeg"/><Relationship Id="rId38" Type="http://schemas.openxmlformats.org/officeDocument/2006/relationships/hyperlink" Target="https://video.link/w/AfKRb"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7.xml"/><Relationship Id="rId12" Type="http://schemas.openxmlformats.org/officeDocument/2006/relationships/slide" Target="slide12.xml"/><Relationship Id="rId2" Type="http://schemas.openxmlformats.org/officeDocument/2006/relationships/image" Target="../media/image7.jpeg"/><Relationship Id="rId16"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slide" Target="slide10.xml"/><Relationship Id="rId5" Type="http://schemas.openxmlformats.org/officeDocument/2006/relationships/slide" Target="slide5.xml"/><Relationship Id="rId15" Type="http://schemas.openxmlformats.org/officeDocument/2006/relationships/slide" Target="slide14.xml"/><Relationship Id="rId10" Type="http://schemas.openxmlformats.org/officeDocument/2006/relationships/slide" Target="slide15.xml"/><Relationship Id="rId4" Type="http://schemas.openxmlformats.org/officeDocument/2006/relationships/slide" Target="slide4.xml"/><Relationship Id="rId9" Type="http://schemas.openxmlformats.org/officeDocument/2006/relationships/slide" Target="slide11.xml"/><Relationship Id="rId14" Type="http://schemas.openxmlformats.org/officeDocument/2006/relationships/slide" Target="slide13.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hyperlink" Target="https://www.youtube.com/watch?v=TSrEjCd5Rko&amp;feature=emb_title" TargetMode="External"/><Relationship Id="rId18" Type="http://schemas.openxmlformats.org/officeDocument/2006/relationships/image" Target="../media/image16.jpeg"/><Relationship Id="rId26" Type="http://schemas.openxmlformats.org/officeDocument/2006/relationships/image" Target="../media/image21.png"/><Relationship Id="rId3" Type="http://schemas.openxmlformats.org/officeDocument/2006/relationships/hyperlink" Target="https://www.youtube.com/watch?v=p1_lnmdyR1s" TargetMode="External"/><Relationship Id="rId21" Type="http://schemas.openxmlformats.org/officeDocument/2006/relationships/hyperlink" Target="https://www.youtube.com/watch?v=wWeZSwjq9EA" TargetMode="External"/><Relationship Id="rId7" Type="http://schemas.openxmlformats.org/officeDocument/2006/relationships/hyperlink" Target="https://www.youtube.com/watch?v=QFORvXhub28" TargetMode="External"/><Relationship Id="rId12" Type="http://schemas.openxmlformats.org/officeDocument/2006/relationships/image" Target="../media/image13.jpeg"/><Relationship Id="rId17" Type="http://schemas.openxmlformats.org/officeDocument/2006/relationships/hyperlink" Target="https://www.youtube.com/watch?v=xNgh3Q58QoI" TargetMode="External"/><Relationship Id="rId25" Type="http://schemas.openxmlformats.org/officeDocument/2006/relationships/slide" Target="slide2.xml"/><Relationship Id="rId2" Type="http://schemas.openxmlformats.org/officeDocument/2006/relationships/image" Target="../media/image8.png"/><Relationship Id="rId16" Type="http://schemas.openxmlformats.org/officeDocument/2006/relationships/image" Target="../media/image15.jpeg"/><Relationship Id="rId20"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hyperlink" Target="https://www.youtube.com/watch?v=rze89HB9u8g&amp;feature=emb_title" TargetMode="External"/><Relationship Id="rId24" Type="http://schemas.openxmlformats.org/officeDocument/2006/relationships/image" Target="../media/image20.png"/><Relationship Id="rId5" Type="http://schemas.openxmlformats.org/officeDocument/2006/relationships/hyperlink" Target="https://www.youtube.com/watch?v=75NQK-Sm1YY" TargetMode="External"/><Relationship Id="rId15" Type="http://schemas.openxmlformats.org/officeDocument/2006/relationships/hyperlink" Target="https://www.youtube.com/watch?v=fj_z6zGQVyM&amp;feature=emb_title" TargetMode="External"/><Relationship Id="rId23" Type="http://schemas.openxmlformats.org/officeDocument/2006/relationships/image" Target="../media/image19.png"/><Relationship Id="rId10" Type="http://schemas.openxmlformats.org/officeDocument/2006/relationships/image" Target="../media/image12.jpeg"/><Relationship Id="rId19" Type="http://schemas.openxmlformats.org/officeDocument/2006/relationships/hyperlink" Target="https://www.youtube.com/watch?v=ZttMDho5HMw" TargetMode="External"/><Relationship Id="rId4" Type="http://schemas.openxmlformats.org/officeDocument/2006/relationships/image" Target="../media/image9.jpeg"/><Relationship Id="rId9" Type="http://schemas.openxmlformats.org/officeDocument/2006/relationships/hyperlink" Target="https://www.youtube.com/watch?v=fTfhCpCnGX4" TargetMode="External"/><Relationship Id="rId14" Type="http://schemas.openxmlformats.org/officeDocument/2006/relationships/image" Target="../media/image14.jpeg"/><Relationship Id="rId22" Type="http://schemas.openxmlformats.org/officeDocument/2006/relationships/image" Target="../media/image18.jpeg"/></Relationships>
</file>

<file path=ppt/slides/_rels/slide4.xml.rels><?xml version="1.0" encoding="UTF-8" standalone="yes"?>
<Relationships xmlns="http://schemas.openxmlformats.org/package/2006/relationships"><Relationship Id="rId13" Type="http://schemas.openxmlformats.org/officeDocument/2006/relationships/hyperlink" Target="https://video.link/w/yuURb" TargetMode="External"/><Relationship Id="rId18" Type="http://schemas.openxmlformats.org/officeDocument/2006/relationships/image" Target="../media/image29.jpeg"/><Relationship Id="rId26" Type="http://schemas.openxmlformats.org/officeDocument/2006/relationships/hyperlink" Target="https://video.link/w/uCURb" TargetMode="External"/><Relationship Id="rId39" Type="http://schemas.openxmlformats.org/officeDocument/2006/relationships/image" Target="../media/image21.png"/><Relationship Id="rId21" Type="http://schemas.openxmlformats.org/officeDocument/2006/relationships/image" Target="../media/image31.jpeg"/><Relationship Id="rId34" Type="http://schemas.openxmlformats.org/officeDocument/2006/relationships/hyperlink" Target="https://video.link/w/GJURb" TargetMode="External"/><Relationship Id="rId7" Type="http://schemas.openxmlformats.org/officeDocument/2006/relationships/hyperlink" Target="https://video.link/w/NmURb" TargetMode="External"/><Relationship Id="rId12" Type="http://schemas.openxmlformats.org/officeDocument/2006/relationships/image" Target="../media/image26.jpeg"/><Relationship Id="rId17" Type="http://schemas.openxmlformats.org/officeDocument/2006/relationships/hyperlink" Target="https://video.link/w/l3URb" TargetMode="External"/><Relationship Id="rId25" Type="http://schemas.openxmlformats.org/officeDocument/2006/relationships/image" Target="../media/image33.jpeg"/><Relationship Id="rId33" Type="http://schemas.openxmlformats.org/officeDocument/2006/relationships/image" Target="../media/image37.jpeg"/><Relationship Id="rId38" Type="http://schemas.openxmlformats.org/officeDocument/2006/relationships/slide" Target="slide2.xml"/><Relationship Id="rId2" Type="http://schemas.openxmlformats.org/officeDocument/2006/relationships/image" Target="../media/image8.png"/><Relationship Id="rId16" Type="http://schemas.openxmlformats.org/officeDocument/2006/relationships/image" Target="../media/image28.jpeg"/><Relationship Id="rId20" Type="http://schemas.openxmlformats.org/officeDocument/2006/relationships/hyperlink" Target="https://video.link/w/V5URb" TargetMode="External"/><Relationship Id="rId29"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hyperlink" Target="https://video.link/w/UsURb" TargetMode="External"/><Relationship Id="rId24" Type="http://schemas.openxmlformats.org/officeDocument/2006/relationships/hyperlink" Target="https://video.link/w/EBURb" TargetMode="External"/><Relationship Id="rId32" Type="http://schemas.openxmlformats.org/officeDocument/2006/relationships/hyperlink" Target="https://video.link/w/bJURb" TargetMode="External"/><Relationship Id="rId37" Type="http://schemas.openxmlformats.org/officeDocument/2006/relationships/image" Target="../media/image20.png"/><Relationship Id="rId5" Type="http://schemas.openxmlformats.org/officeDocument/2006/relationships/hyperlink" Target="https://video.link/w/uiURb" TargetMode="External"/><Relationship Id="rId15" Type="http://schemas.openxmlformats.org/officeDocument/2006/relationships/hyperlink" Target="https://video.link/w/r2URb" TargetMode="External"/><Relationship Id="rId23" Type="http://schemas.openxmlformats.org/officeDocument/2006/relationships/image" Target="../media/image32.jpeg"/><Relationship Id="rId28" Type="http://schemas.openxmlformats.org/officeDocument/2006/relationships/hyperlink" Target="https://video.link/w/vHURb" TargetMode="External"/><Relationship Id="rId36" Type="http://schemas.openxmlformats.org/officeDocument/2006/relationships/image" Target="../media/image39.png"/><Relationship Id="rId10" Type="http://schemas.openxmlformats.org/officeDocument/2006/relationships/image" Target="../media/image25.jpeg"/><Relationship Id="rId19" Type="http://schemas.openxmlformats.org/officeDocument/2006/relationships/image" Target="../media/image30.png"/><Relationship Id="rId31" Type="http://schemas.openxmlformats.org/officeDocument/2006/relationships/image" Target="../media/image36.jpeg"/><Relationship Id="rId4" Type="http://schemas.openxmlformats.org/officeDocument/2006/relationships/image" Target="../media/image22.jpeg"/><Relationship Id="rId9" Type="http://schemas.openxmlformats.org/officeDocument/2006/relationships/hyperlink" Target="https://video.link/w/3nURb" TargetMode="External"/><Relationship Id="rId14" Type="http://schemas.openxmlformats.org/officeDocument/2006/relationships/image" Target="../media/image27.jpeg"/><Relationship Id="rId22" Type="http://schemas.openxmlformats.org/officeDocument/2006/relationships/hyperlink" Target="https://video.link/w/ZAURb" TargetMode="External"/><Relationship Id="rId27" Type="http://schemas.openxmlformats.org/officeDocument/2006/relationships/image" Target="../media/image34.jpeg"/><Relationship Id="rId30" Type="http://schemas.openxmlformats.org/officeDocument/2006/relationships/hyperlink" Target="https://video.link/w/oIURb" TargetMode="External"/><Relationship Id="rId35" Type="http://schemas.openxmlformats.org/officeDocument/2006/relationships/image" Target="../media/image38.jpeg"/><Relationship Id="rId8" Type="http://schemas.openxmlformats.org/officeDocument/2006/relationships/image" Target="../media/image24.jpeg"/><Relationship Id="rId3" Type="http://schemas.openxmlformats.org/officeDocument/2006/relationships/hyperlink" Target="https://video.link/w/6hURb"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hyperlink" Target="https://www.bbc.co.uk/iplayer/episode/m000qq5j/zog-and-the-flying-doctors" TargetMode="External"/><Relationship Id="rId18" Type="http://schemas.openxmlformats.org/officeDocument/2006/relationships/hyperlink" Target="https://www.bbc.co.uk/iplayer/episode/b018nrhm/the-gruffalos-child" TargetMode="External"/><Relationship Id="rId3" Type="http://schemas.openxmlformats.org/officeDocument/2006/relationships/image" Target="../media/image40.png"/><Relationship Id="rId21" Type="http://schemas.openxmlformats.org/officeDocument/2006/relationships/slide" Target="slide2.xml"/><Relationship Id="rId7" Type="http://schemas.openxmlformats.org/officeDocument/2006/relationships/hyperlink" Target="https://www.bbc.co.uk/iplayer/episode/p0102qfj/room-on-the-broom" TargetMode="External"/><Relationship Id="rId12" Type="http://schemas.openxmlformats.org/officeDocument/2006/relationships/image" Target="../media/image46.jpeg"/><Relationship Id="rId17" Type="http://schemas.openxmlformats.org/officeDocument/2006/relationships/image" Target="../media/image49.jpeg"/><Relationship Id="rId2" Type="http://schemas.openxmlformats.org/officeDocument/2006/relationships/image" Target="../media/image8.png"/><Relationship Id="rId16" Type="http://schemas.openxmlformats.org/officeDocument/2006/relationships/hyperlink" Target="https://www.bbc.co.uk/iplayer/episode/b09kkt1k/the-highway-rat" TargetMode="External"/><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hyperlink" Target="https://www.bbc.co.uk/iplayer/episode/b0bwdw8y/zog" TargetMode="External"/><Relationship Id="rId5" Type="http://schemas.openxmlformats.org/officeDocument/2006/relationships/image" Target="../media/image42.png"/><Relationship Id="rId15" Type="http://schemas.openxmlformats.org/officeDocument/2006/relationships/image" Target="../media/image48.jpeg"/><Relationship Id="rId10" Type="http://schemas.openxmlformats.org/officeDocument/2006/relationships/image" Target="../media/image45.jpeg"/><Relationship Id="rId19" Type="http://schemas.openxmlformats.org/officeDocument/2006/relationships/image" Target="../media/image50.jpeg"/><Relationship Id="rId4" Type="http://schemas.openxmlformats.org/officeDocument/2006/relationships/image" Target="../media/image41.png"/><Relationship Id="rId9" Type="http://schemas.openxmlformats.org/officeDocument/2006/relationships/hyperlink" Target="https://www.bbc.co.uk/iplayer/episode/b06t09rk/stick-man" TargetMode="External"/><Relationship Id="rId14" Type="http://schemas.openxmlformats.org/officeDocument/2006/relationships/image" Target="../media/image47.jpeg"/><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8.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slide" Target="slide2.xml"/><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jpeg"/></Relationships>
</file>

<file path=ppt/slides/_rels/slide7.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hyperlink" Target="https://video.link/w/DtURb" TargetMode="External"/><Relationship Id="rId26" Type="http://schemas.openxmlformats.org/officeDocument/2006/relationships/hyperlink" Target="https://video.link/w/v1URb" TargetMode="External"/><Relationship Id="rId39" Type="http://schemas.openxmlformats.org/officeDocument/2006/relationships/image" Target="../media/image21.png"/><Relationship Id="rId21" Type="http://schemas.openxmlformats.org/officeDocument/2006/relationships/image" Target="../media/image72.jpeg"/><Relationship Id="rId34" Type="http://schemas.openxmlformats.org/officeDocument/2006/relationships/hyperlink" Target="https://video.link/w/XfJRb" TargetMode="External"/><Relationship Id="rId7" Type="http://schemas.openxmlformats.org/officeDocument/2006/relationships/image" Target="../media/image65.jpeg"/><Relationship Id="rId12" Type="http://schemas.openxmlformats.org/officeDocument/2006/relationships/hyperlink" Target="https://video.link/w/DpURb" TargetMode="External"/><Relationship Id="rId17" Type="http://schemas.openxmlformats.org/officeDocument/2006/relationships/image" Target="../media/image70.jpeg"/><Relationship Id="rId25" Type="http://schemas.openxmlformats.org/officeDocument/2006/relationships/image" Target="../media/image74.jpeg"/><Relationship Id="rId33" Type="http://schemas.openxmlformats.org/officeDocument/2006/relationships/image" Target="../media/image78.jpeg"/><Relationship Id="rId38" Type="http://schemas.openxmlformats.org/officeDocument/2006/relationships/slide" Target="slide2.xml"/><Relationship Id="rId2" Type="http://schemas.openxmlformats.org/officeDocument/2006/relationships/image" Target="../media/image8.png"/><Relationship Id="rId16" Type="http://schemas.openxmlformats.org/officeDocument/2006/relationships/hyperlink" Target="https://video.link/w/XrURb" TargetMode="External"/><Relationship Id="rId20" Type="http://schemas.openxmlformats.org/officeDocument/2006/relationships/hyperlink" Target="https://video.link/w/MwURb" TargetMode="External"/><Relationship Id="rId29"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hyperlink" Target="https://video.link/w/alURb" TargetMode="External"/><Relationship Id="rId11" Type="http://schemas.openxmlformats.org/officeDocument/2006/relationships/image" Target="../media/image67.jpeg"/><Relationship Id="rId24" Type="http://schemas.openxmlformats.org/officeDocument/2006/relationships/hyperlink" Target="https://video.link/w/L0URb" TargetMode="External"/><Relationship Id="rId32" Type="http://schemas.openxmlformats.org/officeDocument/2006/relationships/hyperlink" Target="https://video.link/w/3GURb" TargetMode="External"/><Relationship Id="rId37" Type="http://schemas.openxmlformats.org/officeDocument/2006/relationships/image" Target="../media/image81.png"/><Relationship Id="rId5" Type="http://schemas.openxmlformats.org/officeDocument/2006/relationships/image" Target="../media/image64.jpeg"/><Relationship Id="rId15" Type="http://schemas.openxmlformats.org/officeDocument/2006/relationships/image" Target="../media/image69.jpeg"/><Relationship Id="rId23" Type="http://schemas.openxmlformats.org/officeDocument/2006/relationships/image" Target="../media/image73.jpeg"/><Relationship Id="rId28" Type="http://schemas.openxmlformats.org/officeDocument/2006/relationships/hyperlink" Target="https://video.link/w/k7URb" TargetMode="External"/><Relationship Id="rId36" Type="http://schemas.openxmlformats.org/officeDocument/2006/relationships/image" Target="../media/image80.png"/><Relationship Id="rId10" Type="http://schemas.openxmlformats.org/officeDocument/2006/relationships/hyperlink" Target="https://video.link/w/uoURb" TargetMode="External"/><Relationship Id="rId19" Type="http://schemas.openxmlformats.org/officeDocument/2006/relationships/image" Target="../media/image71.jpeg"/><Relationship Id="rId31" Type="http://schemas.openxmlformats.org/officeDocument/2006/relationships/image" Target="../media/image77.jpeg"/><Relationship Id="rId4" Type="http://schemas.openxmlformats.org/officeDocument/2006/relationships/hyperlink" Target="https://video.link/w/fkURb" TargetMode="External"/><Relationship Id="rId9" Type="http://schemas.openxmlformats.org/officeDocument/2006/relationships/image" Target="../media/image66.jpeg"/><Relationship Id="rId14" Type="http://schemas.openxmlformats.org/officeDocument/2006/relationships/hyperlink" Target="https://video.link/w/brURb" TargetMode="External"/><Relationship Id="rId22" Type="http://schemas.openxmlformats.org/officeDocument/2006/relationships/hyperlink" Target="https://video.link/w/LzURb" TargetMode="External"/><Relationship Id="rId27" Type="http://schemas.openxmlformats.org/officeDocument/2006/relationships/image" Target="../media/image75.jpeg"/><Relationship Id="rId30" Type="http://schemas.openxmlformats.org/officeDocument/2006/relationships/hyperlink" Target="https://video.link/w/g8URb" TargetMode="External"/><Relationship Id="rId35" Type="http://schemas.openxmlformats.org/officeDocument/2006/relationships/image" Target="../media/image79.jpeg"/><Relationship Id="rId8" Type="http://schemas.openxmlformats.org/officeDocument/2006/relationships/hyperlink" Target="https://video.link/w/SlURb" TargetMode="Externa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3" Type="http://schemas.openxmlformats.org/officeDocument/2006/relationships/hyperlink" Target="https://video.link/w/6ZALb" TargetMode="External"/><Relationship Id="rId18" Type="http://schemas.openxmlformats.org/officeDocument/2006/relationships/image" Target="../media/image89.jpeg"/><Relationship Id="rId26" Type="http://schemas.openxmlformats.org/officeDocument/2006/relationships/image" Target="../media/image93.jpeg"/><Relationship Id="rId3" Type="http://schemas.openxmlformats.org/officeDocument/2006/relationships/hyperlink" Target="https://video.link/w/pc3Mb" TargetMode="External"/><Relationship Id="rId21" Type="http://schemas.openxmlformats.org/officeDocument/2006/relationships/hyperlink" Target="https://video.link/w/FeJRb" TargetMode="External"/><Relationship Id="rId34" Type="http://schemas.openxmlformats.org/officeDocument/2006/relationships/image" Target="../media/image97.jpeg"/><Relationship Id="rId7" Type="http://schemas.openxmlformats.org/officeDocument/2006/relationships/hyperlink" Target="https://video.link/w/y37Lb" TargetMode="External"/><Relationship Id="rId12" Type="http://schemas.openxmlformats.org/officeDocument/2006/relationships/image" Target="../media/image86.jpeg"/><Relationship Id="rId17" Type="http://schemas.openxmlformats.org/officeDocument/2006/relationships/hyperlink" Target="https://video.link/w/AZIRb" TargetMode="External"/><Relationship Id="rId25" Type="http://schemas.openxmlformats.org/officeDocument/2006/relationships/hyperlink" Target="https://video.link/w/ElJRb" TargetMode="External"/><Relationship Id="rId33" Type="http://schemas.openxmlformats.org/officeDocument/2006/relationships/hyperlink" Target="https://video.link/w/f5URb" TargetMode="External"/><Relationship Id="rId2" Type="http://schemas.openxmlformats.org/officeDocument/2006/relationships/image" Target="../media/image8.png"/><Relationship Id="rId16" Type="http://schemas.openxmlformats.org/officeDocument/2006/relationships/image" Target="../media/image88.jpeg"/><Relationship Id="rId20" Type="http://schemas.openxmlformats.org/officeDocument/2006/relationships/image" Target="../media/image90.jpeg"/><Relationship Id="rId29"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jpeg"/><Relationship Id="rId11" Type="http://schemas.openxmlformats.org/officeDocument/2006/relationships/hyperlink" Target="https://video.link/w/Cy7Lb" TargetMode="External"/><Relationship Id="rId24" Type="http://schemas.openxmlformats.org/officeDocument/2006/relationships/image" Target="../media/image92.jpeg"/><Relationship Id="rId32" Type="http://schemas.openxmlformats.org/officeDocument/2006/relationships/image" Target="../media/image96.jpeg"/><Relationship Id="rId5" Type="http://schemas.openxmlformats.org/officeDocument/2006/relationships/hyperlink" Target="https://video.link/w/HTALb" TargetMode="External"/><Relationship Id="rId15" Type="http://schemas.openxmlformats.org/officeDocument/2006/relationships/hyperlink" Target="https://video.link/w/jXERb" TargetMode="External"/><Relationship Id="rId23" Type="http://schemas.openxmlformats.org/officeDocument/2006/relationships/hyperlink" Target="https://video.link/w/glJRb" TargetMode="External"/><Relationship Id="rId28" Type="http://schemas.openxmlformats.org/officeDocument/2006/relationships/image" Target="../media/image94.jpeg"/><Relationship Id="rId36" Type="http://schemas.openxmlformats.org/officeDocument/2006/relationships/image" Target="../media/image21.png"/><Relationship Id="rId10" Type="http://schemas.openxmlformats.org/officeDocument/2006/relationships/image" Target="../media/image85.jpeg"/><Relationship Id="rId19" Type="http://schemas.openxmlformats.org/officeDocument/2006/relationships/hyperlink" Target="https://video.link/w/reJRb" TargetMode="External"/><Relationship Id="rId31" Type="http://schemas.openxmlformats.org/officeDocument/2006/relationships/hyperlink" Target="https://video.link/w/efLRb" TargetMode="External"/><Relationship Id="rId4" Type="http://schemas.openxmlformats.org/officeDocument/2006/relationships/image" Target="../media/image82.jpeg"/><Relationship Id="rId9" Type="http://schemas.openxmlformats.org/officeDocument/2006/relationships/hyperlink" Target="https://video.link/w/Gx7Lb" TargetMode="External"/><Relationship Id="rId14" Type="http://schemas.openxmlformats.org/officeDocument/2006/relationships/image" Target="../media/image87.jpeg"/><Relationship Id="rId22" Type="http://schemas.openxmlformats.org/officeDocument/2006/relationships/image" Target="../media/image91.jpeg"/><Relationship Id="rId27" Type="http://schemas.openxmlformats.org/officeDocument/2006/relationships/hyperlink" Target="https://video.link/w/6yJRb" TargetMode="External"/><Relationship Id="rId30" Type="http://schemas.openxmlformats.org/officeDocument/2006/relationships/image" Target="../media/image95.png"/><Relationship Id="rId35" Type="http://schemas.openxmlformats.org/officeDocument/2006/relationships/slide" Target="slide2.xml"/><Relationship Id="rId8" Type="http://schemas.openxmlformats.org/officeDocument/2006/relationships/image" Target="../media/image84.jpeg"/></Relationships>
</file>

<file path=ppt/slides/_rels/slide9.xml.rels><?xml version="1.0" encoding="UTF-8" standalone="yes"?>
<Relationships xmlns="http://schemas.openxmlformats.org/package/2006/relationships"><Relationship Id="rId13" Type="http://schemas.openxmlformats.org/officeDocument/2006/relationships/hyperlink" Target="https://video.link/w/jTYLb" TargetMode="External"/><Relationship Id="rId18" Type="http://schemas.openxmlformats.org/officeDocument/2006/relationships/image" Target="../media/image105.jpeg"/><Relationship Id="rId26" Type="http://schemas.openxmlformats.org/officeDocument/2006/relationships/image" Target="../media/image109.jpeg"/><Relationship Id="rId3" Type="http://schemas.openxmlformats.org/officeDocument/2006/relationships/hyperlink" Target="https://video.link/w/qw7Lb" TargetMode="External"/><Relationship Id="rId21" Type="http://schemas.openxmlformats.org/officeDocument/2006/relationships/hyperlink" Target="https://www.youtube.com/watch?v=ZJsNVxo5bRk" TargetMode="External"/><Relationship Id="rId34" Type="http://schemas.openxmlformats.org/officeDocument/2006/relationships/image" Target="../media/image115.png"/><Relationship Id="rId7" Type="http://schemas.openxmlformats.org/officeDocument/2006/relationships/hyperlink" Target="https://video.link/w/x97Lb" TargetMode="External"/><Relationship Id="rId12" Type="http://schemas.openxmlformats.org/officeDocument/2006/relationships/image" Target="../media/image102.jpeg"/><Relationship Id="rId17" Type="http://schemas.openxmlformats.org/officeDocument/2006/relationships/hyperlink" Target="https://video.link/w/c93Mb" TargetMode="External"/><Relationship Id="rId25" Type="http://schemas.openxmlformats.org/officeDocument/2006/relationships/hyperlink" Target="https://video.link/w/UuERb" TargetMode="External"/><Relationship Id="rId33" Type="http://schemas.openxmlformats.org/officeDocument/2006/relationships/image" Target="../media/image114.png"/><Relationship Id="rId2" Type="http://schemas.openxmlformats.org/officeDocument/2006/relationships/image" Target="../media/image8.png"/><Relationship Id="rId16" Type="http://schemas.openxmlformats.org/officeDocument/2006/relationships/image" Target="../media/image104.jpeg"/><Relationship Id="rId20" Type="http://schemas.openxmlformats.org/officeDocument/2006/relationships/image" Target="../media/image106.jpeg"/><Relationship Id="rId29" Type="http://schemas.openxmlformats.org/officeDocument/2006/relationships/hyperlink" Target="https://video.link/w/2YIRb" TargetMode="External"/><Relationship Id="rId1" Type="http://schemas.openxmlformats.org/officeDocument/2006/relationships/slideLayout" Target="../slideLayouts/slideLayout7.xml"/><Relationship Id="rId6" Type="http://schemas.openxmlformats.org/officeDocument/2006/relationships/image" Target="../media/image99.jpeg"/><Relationship Id="rId11" Type="http://schemas.openxmlformats.org/officeDocument/2006/relationships/hyperlink" Target="https://video.link/w/4C7Lb" TargetMode="External"/><Relationship Id="rId24" Type="http://schemas.openxmlformats.org/officeDocument/2006/relationships/image" Target="../media/image108.jpeg"/><Relationship Id="rId32" Type="http://schemas.openxmlformats.org/officeDocument/2006/relationships/image" Target="../media/image113.png"/><Relationship Id="rId5" Type="http://schemas.openxmlformats.org/officeDocument/2006/relationships/hyperlink" Target="https://video.link/w/yH7Lb" TargetMode="External"/><Relationship Id="rId15" Type="http://schemas.openxmlformats.org/officeDocument/2006/relationships/hyperlink" Target="https://video.link/w/h13Mb" TargetMode="External"/><Relationship Id="rId23" Type="http://schemas.openxmlformats.org/officeDocument/2006/relationships/hyperlink" Target="https://video.link/w/3kERb" TargetMode="External"/><Relationship Id="rId28" Type="http://schemas.openxmlformats.org/officeDocument/2006/relationships/image" Target="../media/image110.jpeg"/><Relationship Id="rId36" Type="http://schemas.openxmlformats.org/officeDocument/2006/relationships/image" Target="../media/image21.png"/><Relationship Id="rId10" Type="http://schemas.openxmlformats.org/officeDocument/2006/relationships/image" Target="../media/image101.jpeg"/><Relationship Id="rId19" Type="http://schemas.openxmlformats.org/officeDocument/2006/relationships/hyperlink" Target="https://video.link/w/VH3Mb" TargetMode="External"/><Relationship Id="rId31" Type="http://schemas.openxmlformats.org/officeDocument/2006/relationships/image" Target="../media/image112.png"/><Relationship Id="rId4" Type="http://schemas.openxmlformats.org/officeDocument/2006/relationships/image" Target="../media/image98.jpeg"/><Relationship Id="rId9" Type="http://schemas.openxmlformats.org/officeDocument/2006/relationships/hyperlink" Target="https://video.link/w/o77Lb" TargetMode="External"/><Relationship Id="rId14" Type="http://schemas.openxmlformats.org/officeDocument/2006/relationships/image" Target="../media/image103.jpeg"/><Relationship Id="rId22" Type="http://schemas.openxmlformats.org/officeDocument/2006/relationships/image" Target="../media/image107.jpeg"/><Relationship Id="rId27" Type="http://schemas.openxmlformats.org/officeDocument/2006/relationships/hyperlink" Target="https://video.link/w/xXIRb" TargetMode="External"/><Relationship Id="rId30" Type="http://schemas.openxmlformats.org/officeDocument/2006/relationships/image" Target="../media/image111.jpeg"/><Relationship Id="rId35" Type="http://schemas.openxmlformats.org/officeDocument/2006/relationships/slide" Target="slide2.xml"/><Relationship Id="rId8" Type="http://schemas.openxmlformats.org/officeDocument/2006/relationships/image" Target="../media/image100.jpe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Speech Bubble: Rectangle with Corners Rounded 14"/>
          <p:cNvSpPr/>
          <p:nvPr/>
        </p:nvSpPr>
        <p:spPr>
          <a:xfrm>
            <a:off x="6453048" y="3387184"/>
            <a:ext cx="4708382" cy="2847361"/>
          </a:xfrm>
          <a:custGeom>
            <a:avLst>
              <a:gd name="f0" fmla="val -3468"/>
              <a:gd name="f1" fmla="val 1026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solidFill>
            <a:srgbClr val="C00000">
              <a:alpha val="4902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2" descr="Image result for window image"/>
          <p:cNvPicPr>
            <a:picLocks noChangeAspect="1"/>
          </p:cNvPicPr>
          <p:nvPr/>
        </p:nvPicPr>
        <p:blipFill>
          <a:blip r:embed="rId2"/>
          <a:srcRect l="10756" t="8566" r="10917" b="12381"/>
          <a:stretch>
            <a:fillRect/>
          </a:stretch>
        </p:blipFill>
        <p:spPr>
          <a:xfrm>
            <a:off x="5956301" y="386096"/>
            <a:ext cx="5205139" cy="2971800"/>
          </a:xfrm>
          <a:prstGeom prst="rect">
            <a:avLst/>
          </a:prstGeom>
          <a:noFill/>
          <a:ln cap="flat">
            <a:noFill/>
          </a:ln>
        </p:spPr>
      </p:pic>
      <p:pic>
        <p:nvPicPr>
          <p:cNvPr id="4" name="Picture 4" descr="A plant in a white pot&#10;&#10;Description automatically generated with medium confidence"/>
          <p:cNvPicPr>
            <a:picLocks noChangeAspect="1"/>
          </p:cNvPicPr>
          <p:nvPr/>
        </p:nvPicPr>
        <p:blipFill>
          <a:blip r:embed="rId3"/>
          <a:stretch>
            <a:fillRect/>
          </a:stretch>
        </p:blipFill>
        <p:spPr>
          <a:xfrm>
            <a:off x="10553154" y="3892299"/>
            <a:ext cx="2106997" cy="3217865"/>
          </a:xfrm>
          <a:prstGeom prst="rect">
            <a:avLst/>
          </a:prstGeom>
          <a:noFill/>
          <a:ln cap="flat">
            <a:noFill/>
          </a:ln>
        </p:spPr>
      </p:pic>
      <p:pic>
        <p:nvPicPr>
          <p:cNvPr id="5" name="Picture 8" descr="A picture containing text, headdress, helmet&#10;&#10;Description automatically generated"/>
          <p:cNvPicPr>
            <a:picLocks noChangeAspect="1"/>
          </p:cNvPicPr>
          <p:nvPr/>
        </p:nvPicPr>
        <p:blipFill>
          <a:blip r:embed="rId4"/>
          <a:stretch>
            <a:fillRect/>
          </a:stretch>
        </p:blipFill>
        <p:spPr>
          <a:xfrm>
            <a:off x="-21342" y="2170538"/>
            <a:ext cx="6117336" cy="2450034"/>
          </a:xfrm>
          <a:prstGeom prst="rect">
            <a:avLst/>
          </a:prstGeom>
          <a:noFill/>
          <a:ln cap="flat">
            <a:noFill/>
          </a:ln>
        </p:spPr>
      </p:pic>
      <p:sp>
        <p:nvSpPr>
          <p:cNvPr id="6" name="TextBox 9"/>
          <p:cNvSpPr txBox="1"/>
          <p:nvPr/>
        </p:nvSpPr>
        <p:spPr>
          <a:xfrm>
            <a:off x="576200" y="3327401"/>
            <a:ext cx="1941536" cy="131523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7" name="TextBox 10"/>
          <p:cNvSpPr txBox="1"/>
          <p:nvPr/>
        </p:nvSpPr>
        <p:spPr>
          <a:xfrm rot="21171467">
            <a:off x="1068679" y="2451588"/>
            <a:ext cx="2505209" cy="76944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dirty="0">
                <a:solidFill>
                  <a:srgbClr val="000000"/>
                </a:solidFill>
                <a:uFillTx/>
                <a:latin typeface="Twinkl Cursive Looped" pitchFamily="2"/>
              </a:rPr>
              <a:t>Virtual</a:t>
            </a:r>
            <a:endParaRPr lang="en-GB" sz="1800" b="0" i="0" u="none" strike="noStrike" kern="1200" cap="none" spc="0" baseline="0" dirty="0">
              <a:solidFill>
                <a:srgbClr val="000000"/>
              </a:solidFill>
              <a:uFillTx/>
              <a:latin typeface="Twinkl Cursive Looped" pitchFamily="2"/>
            </a:endParaRPr>
          </a:p>
        </p:txBody>
      </p:sp>
      <p:sp>
        <p:nvSpPr>
          <p:cNvPr id="8" name="TextBox 13"/>
          <p:cNvSpPr txBox="1"/>
          <p:nvPr/>
        </p:nvSpPr>
        <p:spPr>
          <a:xfrm rot="234936">
            <a:off x="2923913" y="2454506"/>
            <a:ext cx="2505209" cy="76944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dirty="0">
                <a:solidFill>
                  <a:srgbClr val="000000"/>
                </a:solidFill>
                <a:uFillTx/>
                <a:latin typeface="Twinkl Cursive Looped" pitchFamily="2"/>
              </a:rPr>
              <a:t>Library</a:t>
            </a:r>
            <a:endParaRPr lang="en-GB" sz="1800" b="0" i="0" u="none" strike="noStrike" kern="1200" cap="none" spc="0" baseline="0" dirty="0">
              <a:solidFill>
                <a:srgbClr val="000000"/>
              </a:solidFill>
              <a:uFillTx/>
              <a:latin typeface="Twinkl Cursive Looped" pitchFamily="2"/>
            </a:endParaRPr>
          </a:p>
        </p:txBody>
      </p:sp>
      <p:sp>
        <p:nvSpPr>
          <p:cNvPr id="9" name="TextBox 11"/>
          <p:cNvSpPr txBox="1"/>
          <p:nvPr/>
        </p:nvSpPr>
        <p:spPr>
          <a:xfrm>
            <a:off x="6556869" y="3461223"/>
            <a:ext cx="4604561" cy="272382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i="0" u="none" strike="noStrike" kern="1200" cap="none" spc="0" baseline="0" dirty="0">
                <a:uFillTx/>
                <a:latin typeface="Tw Cen MT" panose="020B0602020104020603" pitchFamily="34" charset="0"/>
              </a:rPr>
              <a:t>Welcome to </a:t>
            </a:r>
            <a:r>
              <a:rPr lang="en-GB" sz="1500" i="0" u="none" strike="noStrike" kern="1200" cap="none" spc="0" baseline="0" dirty="0">
                <a:uFillTx/>
                <a:latin typeface="Tw Cen MT" panose="020B0602020104020603" pitchFamily="34" charset="0"/>
              </a:rPr>
              <a:t>Hillside Primary School’s </a:t>
            </a:r>
            <a:r>
              <a:rPr lang="en-GB" sz="1600" i="0" u="none" strike="noStrike" kern="1200" cap="none" spc="0" baseline="0" dirty="0">
                <a:uFillTx/>
                <a:latin typeface="Tw Cen MT" panose="020B0602020104020603" pitchFamily="34" charset="0"/>
              </a:rPr>
              <a:t>first ever virtual library!</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i="0" u="none" strike="noStrike" kern="1200" cap="none" spc="0" baseline="0" dirty="0">
              <a:uFillTx/>
              <a:latin typeface="Tw Cen MT" panose="020B0602020104020603"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i="0" u="none" strike="noStrike" kern="1200" cap="none" spc="0" baseline="0" dirty="0">
                <a:uFillTx/>
                <a:latin typeface="Tw Cen MT" panose="020B0602020104020603" pitchFamily="34" charset="0"/>
              </a:rPr>
              <a:t>On the next page you will find our menu with links to lots of different types of books. Click on one of the signs and it will take you to all the books in that section. When you’ve chosen a book, click on the image of that book and it will take you to the video link.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100" i="0" u="none" strike="noStrike" kern="1200" cap="none" spc="0" baseline="0" dirty="0">
              <a:uFillTx/>
              <a:latin typeface="Tw Cen MT" panose="020B0602020104020603"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i="0" u="none" strike="noStrike" kern="1200" cap="none" spc="0" baseline="0" dirty="0">
                <a:uFillTx/>
                <a:latin typeface="Tw Cen MT" panose="020B0602020104020603" pitchFamily="34" charset="0"/>
              </a:rPr>
              <a:t>Happy reading! </a:t>
            </a:r>
          </a:p>
        </p:txBody>
      </p:sp>
      <p:pic>
        <p:nvPicPr>
          <p:cNvPr id="10" name="Picture 5" descr="bean bag chair chill"/>
          <p:cNvPicPr>
            <a:picLocks noChangeAspect="1"/>
          </p:cNvPicPr>
          <p:nvPr/>
        </p:nvPicPr>
        <p:blipFill>
          <a:blip r:embed="rId5"/>
          <a:srcRect/>
          <a:stretch>
            <a:fillRect/>
          </a:stretch>
        </p:blipFill>
        <p:spPr>
          <a:xfrm flipH="1">
            <a:off x="3364059" y="3526502"/>
            <a:ext cx="2940957" cy="3217865"/>
          </a:xfrm>
          <a:prstGeom prst="rect">
            <a:avLst/>
          </a:prstGeom>
          <a:noFill/>
          <a:ln cap="flat">
            <a:no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855" y="467387"/>
            <a:ext cx="1330035" cy="17212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grpSp>
        <p:nvGrpSpPr>
          <p:cNvPr id="2" name="Group 2"/>
          <p:cNvGrpSpPr/>
          <p:nvPr/>
        </p:nvGrpSpPr>
        <p:grpSpPr>
          <a:xfrm>
            <a:off x="736604" y="987423"/>
            <a:ext cx="5359389" cy="5870576"/>
            <a:chOff x="736604" y="987423"/>
            <a:chExt cx="5359389" cy="5870576"/>
          </a:xfrm>
        </p:grpSpPr>
        <p:pic>
          <p:nvPicPr>
            <p:cNvPr id="3" name="Picture 3"/>
            <p:cNvPicPr>
              <a:picLocks noChangeAspect="1"/>
            </p:cNvPicPr>
            <p:nvPr/>
          </p:nvPicPr>
          <p:blipFill>
            <a:blip r:embed="rId2"/>
            <a:srcRect l="20120" t="16080" r="20123" b="63609"/>
            <a:stretch>
              <a:fillRect/>
            </a:stretch>
          </p:blipFill>
          <p:spPr>
            <a:xfrm>
              <a:off x="736604" y="987423"/>
              <a:ext cx="5357643" cy="2010216"/>
            </a:xfrm>
            <a:prstGeom prst="rect">
              <a:avLst/>
            </a:prstGeom>
            <a:noFill/>
            <a:ln cap="flat">
              <a:noFill/>
            </a:ln>
          </p:spPr>
        </p:pic>
        <p:pic>
          <p:nvPicPr>
            <p:cNvPr id="4" name="Picture 4"/>
            <p:cNvPicPr>
              <a:picLocks noChangeAspect="1"/>
            </p:cNvPicPr>
            <p:nvPr/>
          </p:nvPicPr>
          <p:blipFill>
            <a:blip r:embed="rId2"/>
            <a:srcRect l="20120" t="53105" r="20123" b="7874"/>
            <a:stretch>
              <a:fillRect/>
            </a:stretch>
          </p:blipFill>
          <p:spPr>
            <a:xfrm>
              <a:off x="738350" y="2996104"/>
              <a:ext cx="5357643" cy="3861895"/>
            </a:xfrm>
            <a:prstGeom prst="rect">
              <a:avLst/>
            </a:prstGeom>
            <a:noFill/>
            <a:ln cap="flat">
              <a:noFill/>
            </a:ln>
          </p:spPr>
        </p:pic>
      </p:grpSp>
      <p:pic>
        <p:nvPicPr>
          <p:cNvPr id="5" name="Picture 5" descr="Image result for little monster wants is all">
            <a:hlinkClick r:id="rId3"/>
          </p:cNvPr>
          <p:cNvPicPr>
            <a:picLocks noChangeAspect="1"/>
          </p:cNvPicPr>
          <p:nvPr/>
        </p:nvPicPr>
        <p:blipFill>
          <a:blip r:embed="rId4"/>
          <a:srcRect/>
          <a:stretch>
            <a:fillRect/>
          </a:stretch>
        </p:blipFill>
        <p:spPr>
          <a:xfrm>
            <a:off x="1194050" y="4818065"/>
            <a:ext cx="1119189" cy="1274765"/>
          </a:xfrm>
          <a:prstGeom prst="rect">
            <a:avLst/>
          </a:prstGeom>
          <a:noFill/>
          <a:ln cap="flat">
            <a:noFill/>
          </a:ln>
        </p:spPr>
      </p:pic>
      <p:pic>
        <p:nvPicPr>
          <p:cNvPr id="6" name="Picture 6" descr="Image result for the family book">
            <a:hlinkClick r:id="rId5"/>
          </p:cNvPr>
          <p:cNvPicPr>
            <a:picLocks noChangeAspect="1"/>
          </p:cNvPicPr>
          <p:nvPr/>
        </p:nvPicPr>
        <p:blipFill>
          <a:blip r:embed="rId6"/>
          <a:srcRect/>
          <a:stretch>
            <a:fillRect/>
          </a:stretch>
        </p:blipFill>
        <p:spPr>
          <a:xfrm>
            <a:off x="1254127" y="1477963"/>
            <a:ext cx="1290639" cy="1290639"/>
          </a:xfrm>
          <a:prstGeom prst="rect">
            <a:avLst/>
          </a:prstGeom>
          <a:noFill/>
          <a:ln cap="flat">
            <a:noFill/>
          </a:ln>
        </p:spPr>
      </p:pic>
      <p:pic>
        <p:nvPicPr>
          <p:cNvPr id="7" name="Picture 7" descr="Image result for plenty of love to go round">
            <a:hlinkClick r:id="rId7"/>
          </p:cNvPr>
          <p:cNvPicPr>
            <a:picLocks noChangeAspect="1"/>
          </p:cNvPicPr>
          <p:nvPr/>
        </p:nvPicPr>
        <p:blipFill>
          <a:blip r:embed="rId8"/>
          <a:srcRect/>
          <a:stretch>
            <a:fillRect/>
          </a:stretch>
        </p:blipFill>
        <p:spPr>
          <a:xfrm>
            <a:off x="4356539" y="1487491"/>
            <a:ext cx="1063620" cy="1281110"/>
          </a:xfrm>
          <a:prstGeom prst="rect">
            <a:avLst/>
          </a:prstGeom>
          <a:noFill/>
          <a:ln cap="flat">
            <a:noFill/>
          </a:ln>
        </p:spPr>
      </p:pic>
      <p:pic>
        <p:nvPicPr>
          <p:cNvPr id="8" name="Picture 8" descr="Image result for mama's belly">
            <a:hlinkClick r:id="rId9"/>
          </p:cNvPr>
          <p:cNvPicPr>
            <a:picLocks noChangeAspect="1"/>
          </p:cNvPicPr>
          <p:nvPr/>
        </p:nvPicPr>
        <p:blipFill>
          <a:blip r:embed="rId10"/>
          <a:srcRect/>
          <a:stretch>
            <a:fillRect/>
          </a:stretch>
        </p:blipFill>
        <p:spPr>
          <a:xfrm>
            <a:off x="2668584" y="3109910"/>
            <a:ext cx="1312858" cy="1311277"/>
          </a:xfrm>
          <a:prstGeom prst="rect">
            <a:avLst/>
          </a:prstGeom>
          <a:noFill/>
          <a:ln cap="flat">
            <a:noFill/>
          </a:ln>
        </p:spPr>
      </p:pic>
      <p:pic>
        <p:nvPicPr>
          <p:cNvPr id="9" name="Picture 9" descr="Image result for tango makes three">
            <a:hlinkClick r:id="rId11"/>
          </p:cNvPr>
          <p:cNvPicPr>
            <a:picLocks noChangeAspect="1"/>
          </p:cNvPicPr>
          <p:nvPr/>
        </p:nvPicPr>
        <p:blipFill>
          <a:blip r:embed="rId12"/>
          <a:srcRect/>
          <a:stretch>
            <a:fillRect/>
          </a:stretch>
        </p:blipFill>
        <p:spPr>
          <a:xfrm>
            <a:off x="4090742" y="4787743"/>
            <a:ext cx="1697034" cy="1309685"/>
          </a:xfrm>
          <a:prstGeom prst="rect">
            <a:avLst/>
          </a:prstGeom>
          <a:noFill/>
          <a:ln cap="flat">
            <a:noFill/>
          </a:ln>
        </p:spPr>
      </p:pic>
      <p:pic>
        <p:nvPicPr>
          <p:cNvPr id="10" name="Picture 11" descr="Image result for potted flower "/>
          <p:cNvPicPr>
            <a:picLocks noChangeAspect="1"/>
          </p:cNvPicPr>
          <p:nvPr/>
        </p:nvPicPr>
        <p:blipFill>
          <a:blip r:embed="rId13"/>
          <a:srcRect/>
          <a:stretch>
            <a:fillRect/>
          </a:stretch>
        </p:blipFill>
        <p:spPr>
          <a:xfrm>
            <a:off x="2841626" y="1544641"/>
            <a:ext cx="1081085" cy="1349370"/>
          </a:xfrm>
          <a:prstGeom prst="rect">
            <a:avLst/>
          </a:prstGeom>
          <a:noFill/>
          <a:ln cap="flat">
            <a:noFill/>
          </a:ln>
        </p:spPr>
      </p:pic>
      <p:pic>
        <p:nvPicPr>
          <p:cNvPr id="11" name="Picture 12" descr="Image result for pride mug "/>
          <p:cNvPicPr>
            <a:picLocks noChangeAspect="1"/>
          </p:cNvPicPr>
          <p:nvPr/>
        </p:nvPicPr>
        <p:blipFill>
          <a:blip r:embed="rId14"/>
          <a:srcRect l="5768" t="30493" r="47801" b="29120"/>
          <a:stretch>
            <a:fillRect/>
          </a:stretch>
        </p:blipFill>
        <p:spPr>
          <a:xfrm>
            <a:off x="5032372" y="454027"/>
            <a:ext cx="757232" cy="657225"/>
          </a:xfrm>
          <a:prstGeom prst="rect">
            <a:avLst/>
          </a:prstGeom>
          <a:noFill/>
          <a:ln cap="flat">
            <a:noFill/>
          </a:ln>
        </p:spPr>
      </p:pic>
      <p:pic>
        <p:nvPicPr>
          <p:cNvPr id="12" name="Picture 13" descr="Image result for velvet armchair "/>
          <p:cNvPicPr>
            <a:picLocks noChangeAspect="1"/>
          </p:cNvPicPr>
          <p:nvPr/>
        </p:nvPicPr>
        <p:blipFill>
          <a:blip r:embed="rId15"/>
          <a:srcRect l="16417" t="13184" r="15173" b="7462"/>
          <a:stretch>
            <a:fillRect/>
          </a:stretch>
        </p:blipFill>
        <p:spPr>
          <a:xfrm flipH="1">
            <a:off x="7955883" y="2258494"/>
            <a:ext cx="3987798" cy="4625977"/>
          </a:xfrm>
          <a:prstGeom prst="rect">
            <a:avLst/>
          </a:prstGeom>
          <a:noFill/>
          <a:ln cap="flat">
            <a:noFill/>
          </a:ln>
        </p:spPr>
      </p:pic>
      <p:pic>
        <p:nvPicPr>
          <p:cNvPr id="13" name="Picture 14"/>
          <p:cNvPicPr>
            <a:picLocks noChangeAspect="1"/>
          </p:cNvPicPr>
          <p:nvPr/>
        </p:nvPicPr>
        <p:blipFill>
          <a:blip r:embed="rId16"/>
          <a:srcRect/>
          <a:stretch>
            <a:fillRect/>
          </a:stretch>
        </p:blipFill>
        <p:spPr>
          <a:xfrm>
            <a:off x="8519318" y="4009086"/>
            <a:ext cx="1976439" cy="1106488"/>
          </a:xfrm>
          <a:prstGeom prst="rect">
            <a:avLst/>
          </a:prstGeom>
          <a:noFill/>
          <a:ln cap="flat">
            <a:noFill/>
          </a:ln>
          <a:effectLst>
            <a:outerShdw dist="38103" dir="5400000" algn="tl">
              <a:srgbClr val="000000">
                <a:alpha val="39999"/>
              </a:srgbClr>
            </a:outerShdw>
          </a:effectLst>
        </p:spPr>
      </p:pic>
      <p:pic>
        <p:nvPicPr>
          <p:cNvPr id="14" name="Picture 16" descr="Download Plants Houseplant Flowerpot Arecaceae Vector Green Potted HQ PNG  Image | FreePNGImg"/>
          <p:cNvPicPr>
            <a:picLocks noChangeAspect="1"/>
          </p:cNvPicPr>
          <p:nvPr/>
        </p:nvPicPr>
        <p:blipFill>
          <a:blip r:embed="rId17"/>
          <a:srcRect/>
          <a:stretch>
            <a:fillRect/>
          </a:stretch>
        </p:blipFill>
        <p:spPr>
          <a:xfrm flipH="1">
            <a:off x="-391984" y="2967292"/>
            <a:ext cx="2955926" cy="3917947"/>
          </a:xfrm>
          <a:prstGeom prst="rect">
            <a:avLst/>
          </a:prstGeom>
          <a:noFill/>
          <a:ln cap="flat">
            <a:noFill/>
          </a:ln>
        </p:spPr>
      </p:pic>
      <p:pic>
        <p:nvPicPr>
          <p:cNvPr id="15" name="Picture 18" descr="Image result for annine snowball wedding">
            <a:hlinkClick r:id="rId18"/>
          </p:cNvPr>
          <p:cNvPicPr>
            <a:picLocks noChangeAspect="1"/>
          </p:cNvPicPr>
          <p:nvPr/>
        </p:nvPicPr>
        <p:blipFill>
          <a:blip r:embed="rId19"/>
          <a:srcRect/>
          <a:stretch>
            <a:fillRect/>
          </a:stretch>
        </p:blipFill>
        <p:spPr>
          <a:xfrm>
            <a:off x="2684458" y="4806945"/>
            <a:ext cx="1035045" cy="1285875"/>
          </a:xfrm>
          <a:prstGeom prst="rect">
            <a:avLst/>
          </a:prstGeom>
          <a:noFill/>
          <a:ln cap="flat">
            <a:noFill/>
          </a:ln>
        </p:spPr>
      </p:pic>
      <p:pic>
        <p:nvPicPr>
          <p:cNvPr id="16" name="Picture 19" descr="Image result for quackenstein">
            <a:hlinkClick r:id="rId20"/>
          </p:cNvPr>
          <p:cNvPicPr>
            <a:picLocks noChangeAspect="1"/>
          </p:cNvPicPr>
          <p:nvPr/>
        </p:nvPicPr>
        <p:blipFill>
          <a:blip r:embed="rId21"/>
          <a:srcRect/>
          <a:stretch>
            <a:fillRect/>
          </a:stretch>
        </p:blipFill>
        <p:spPr>
          <a:xfrm>
            <a:off x="4487866" y="3122611"/>
            <a:ext cx="1049338" cy="1301748"/>
          </a:xfrm>
          <a:prstGeom prst="rect">
            <a:avLst/>
          </a:prstGeom>
          <a:noFill/>
          <a:ln cap="flat">
            <a:noFill/>
          </a:ln>
        </p:spPr>
      </p:pic>
      <p:sp>
        <p:nvSpPr>
          <p:cNvPr id="20" name="Text Box 7"/>
          <p:cNvSpPr txBox="1"/>
          <p:nvPr/>
        </p:nvSpPr>
        <p:spPr>
          <a:xfrm>
            <a:off x="5999570" y="56308"/>
            <a:ext cx="6035670" cy="674982"/>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All Kinds of Families</a:t>
            </a:r>
            <a:endParaRPr lang="en-US" sz="1800" b="0" i="0" u="none" strike="noStrike" kern="1200" cap="none" spc="0" baseline="0">
              <a:solidFill>
                <a:srgbClr val="000000"/>
              </a:solidFill>
              <a:uFillTx/>
              <a:latin typeface="Twinkl Cursive Looped" pitchFamily="2"/>
            </a:endParaRPr>
          </a:p>
        </p:txBody>
      </p:sp>
      <p:pic>
        <p:nvPicPr>
          <p:cNvPr id="21" name="Picture 20" descr="Image result for green home button">
            <a:hlinkClick r:id="rId22" action="ppaction://hlinksldjump"/>
          </p:cNvPr>
          <p:cNvPicPr>
            <a:picLocks noChangeAspect="1"/>
          </p:cNvPicPr>
          <p:nvPr/>
        </p:nvPicPr>
        <p:blipFill>
          <a:blip r:embed="rId23"/>
          <a:srcRect/>
          <a:stretch>
            <a:fillRect/>
          </a:stretch>
        </p:blipFill>
        <p:spPr>
          <a:xfrm>
            <a:off x="90095" y="56308"/>
            <a:ext cx="900117" cy="850904"/>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grpSp>
        <p:nvGrpSpPr>
          <p:cNvPr id="2" name="Group 2"/>
          <p:cNvGrpSpPr/>
          <p:nvPr/>
        </p:nvGrpSpPr>
        <p:grpSpPr>
          <a:xfrm>
            <a:off x="4505395" y="987423"/>
            <a:ext cx="7610477" cy="5870576"/>
            <a:chOff x="4505395" y="987423"/>
            <a:chExt cx="7610477" cy="5870576"/>
          </a:xfrm>
        </p:grpSpPr>
        <p:pic>
          <p:nvPicPr>
            <p:cNvPr id="3" name="Picture 3"/>
            <p:cNvPicPr>
              <a:picLocks noChangeAspect="1"/>
            </p:cNvPicPr>
            <p:nvPr/>
          </p:nvPicPr>
          <p:blipFill>
            <a:blip r:embed="rId2"/>
            <a:srcRect l="20120" t="16080" r="20123" b="63609"/>
            <a:stretch>
              <a:fillRect/>
            </a:stretch>
          </p:blipFill>
          <p:spPr>
            <a:xfrm>
              <a:off x="4505395" y="987423"/>
              <a:ext cx="7607981" cy="2010216"/>
            </a:xfrm>
            <a:prstGeom prst="rect">
              <a:avLst/>
            </a:prstGeom>
            <a:noFill/>
            <a:ln cap="flat">
              <a:noFill/>
            </a:ln>
          </p:spPr>
        </p:pic>
        <p:pic>
          <p:nvPicPr>
            <p:cNvPr id="4" name="Picture 4"/>
            <p:cNvPicPr>
              <a:picLocks noChangeAspect="1"/>
            </p:cNvPicPr>
            <p:nvPr/>
          </p:nvPicPr>
          <p:blipFill>
            <a:blip r:embed="rId2"/>
            <a:srcRect l="20120" t="53105" r="20123" b="7874"/>
            <a:stretch>
              <a:fillRect/>
            </a:stretch>
          </p:blipFill>
          <p:spPr>
            <a:xfrm>
              <a:off x="4507891" y="2996104"/>
              <a:ext cx="7607981" cy="3861895"/>
            </a:xfrm>
            <a:prstGeom prst="rect">
              <a:avLst/>
            </a:prstGeom>
            <a:noFill/>
            <a:ln cap="flat">
              <a:noFill/>
            </a:ln>
          </p:spPr>
        </p:pic>
      </p:grpSp>
      <p:pic>
        <p:nvPicPr>
          <p:cNvPr id="5" name="Picture 5">
            <a:hlinkClick r:id="rId3"/>
          </p:cNvPr>
          <p:cNvPicPr>
            <a:picLocks noChangeAspect="1"/>
          </p:cNvPicPr>
          <p:nvPr/>
        </p:nvPicPr>
        <p:blipFill>
          <a:blip r:embed="rId4"/>
          <a:srcRect/>
          <a:stretch>
            <a:fillRect/>
          </a:stretch>
        </p:blipFill>
        <p:spPr>
          <a:xfrm>
            <a:off x="5324551" y="4816473"/>
            <a:ext cx="1316041" cy="1316041"/>
          </a:xfrm>
          <a:prstGeom prst="rect">
            <a:avLst/>
          </a:prstGeom>
          <a:noFill/>
          <a:ln cap="flat">
            <a:noFill/>
          </a:ln>
          <a:effectLst>
            <a:outerShdw dir="16200000" algn="tl">
              <a:srgbClr val="000000">
                <a:alpha val="39999"/>
              </a:srgbClr>
            </a:outerShdw>
          </a:effectLst>
        </p:spPr>
      </p:pic>
      <p:pic>
        <p:nvPicPr>
          <p:cNvPr id="6" name="Picture 6">
            <a:hlinkClick r:id="rId5"/>
          </p:cNvPr>
          <p:cNvPicPr>
            <a:picLocks noChangeAspect="1"/>
          </p:cNvPicPr>
          <p:nvPr/>
        </p:nvPicPr>
        <p:blipFill>
          <a:blip r:embed="rId6"/>
          <a:srcRect/>
          <a:stretch>
            <a:fillRect/>
          </a:stretch>
        </p:blipFill>
        <p:spPr>
          <a:xfrm>
            <a:off x="5018163" y="3101973"/>
            <a:ext cx="1182684" cy="1379536"/>
          </a:xfrm>
          <a:prstGeom prst="rect">
            <a:avLst/>
          </a:prstGeom>
          <a:noFill/>
          <a:ln cap="flat">
            <a:noFill/>
          </a:ln>
          <a:effectLst>
            <a:outerShdw dir="16200000" algn="tl">
              <a:srgbClr val="000000">
                <a:alpha val="39999"/>
              </a:srgbClr>
            </a:outerShdw>
          </a:effectLst>
        </p:spPr>
      </p:pic>
      <p:pic>
        <p:nvPicPr>
          <p:cNvPr id="7" name="Picture 7">
            <a:hlinkClick r:id="rId7"/>
          </p:cNvPr>
          <p:cNvPicPr>
            <a:picLocks noChangeAspect="1"/>
          </p:cNvPicPr>
          <p:nvPr/>
        </p:nvPicPr>
        <p:blipFill>
          <a:blip r:embed="rId8"/>
          <a:srcRect/>
          <a:stretch>
            <a:fillRect/>
          </a:stretch>
        </p:blipFill>
        <p:spPr>
          <a:xfrm>
            <a:off x="8440808" y="3089272"/>
            <a:ext cx="1646240" cy="1392238"/>
          </a:xfrm>
          <a:prstGeom prst="rect">
            <a:avLst/>
          </a:prstGeom>
          <a:noFill/>
          <a:ln cap="flat">
            <a:noFill/>
          </a:ln>
          <a:effectLst>
            <a:outerShdw dir="16200000" algn="tl">
              <a:srgbClr val="000000">
                <a:alpha val="39999"/>
              </a:srgbClr>
            </a:outerShdw>
          </a:effectLst>
        </p:spPr>
      </p:pic>
      <p:pic>
        <p:nvPicPr>
          <p:cNvPr id="8" name="Picture 8">
            <a:hlinkClick r:id="rId9"/>
          </p:cNvPr>
          <p:cNvPicPr>
            <a:picLocks noChangeAspect="1"/>
          </p:cNvPicPr>
          <p:nvPr/>
        </p:nvPicPr>
        <p:blipFill>
          <a:blip r:embed="rId10"/>
          <a:srcRect/>
          <a:stretch>
            <a:fillRect/>
          </a:stretch>
        </p:blipFill>
        <p:spPr>
          <a:xfrm>
            <a:off x="4940375" y="1539877"/>
            <a:ext cx="1703390" cy="1279529"/>
          </a:xfrm>
          <a:prstGeom prst="rect">
            <a:avLst/>
          </a:prstGeom>
          <a:noFill/>
          <a:ln cap="flat">
            <a:noFill/>
          </a:ln>
          <a:effectLst>
            <a:outerShdw dir="16200000" algn="tl">
              <a:srgbClr val="000000">
                <a:alpha val="39999"/>
              </a:srgbClr>
            </a:outerShdw>
          </a:effectLst>
        </p:spPr>
      </p:pic>
      <p:pic>
        <p:nvPicPr>
          <p:cNvPr id="9" name="Picture 9">
            <a:hlinkClick r:id="rId11"/>
          </p:cNvPr>
          <p:cNvPicPr>
            <a:picLocks noChangeAspect="1"/>
          </p:cNvPicPr>
          <p:nvPr/>
        </p:nvPicPr>
        <p:blipFill>
          <a:blip r:embed="rId12"/>
          <a:srcRect/>
          <a:stretch>
            <a:fillRect/>
          </a:stretch>
        </p:blipFill>
        <p:spPr>
          <a:xfrm>
            <a:off x="7097783" y="1531940"/>
            <a:ext cx="1341433" cy="1290639"/>
          </a:xfrm>
          <a:prstGeom prst="rect">
            <a:avLst/>
          </a:prstGeom>
          <a:noFill/>
          <a:ln cap="flat">
            <a:noFill/>
          </a:ln>
          <a:effectLst>
            <a:outerShdw dir="16200000" algn="tl">
              <a:srgbClr val="000000">
                <a:alpha val="39999"/>
              </a:srgbClr>
            </a:outerShdw>
          </a:effectLst>
        </p:spPr>
      </p:pic>
      <p:pic>
        <p:nvPicPr>
          <p:cNvPr id="10" name="Picture 10">
            <a:hlinkClick r:id="rId13"/>
          </p:cNvPr>
          <p:cNvPicPr>
            <a:picLocks noChangeAspect="1"/>
          </p:cNvPicPr>
          <p:nvPr/>
        </p:nvPicPr>
        <p:blipFill>
          <a:blip r:embed="rId14"/>
          <a:srcRect/>
          <a:stretch>
            <a:fillRect/>
          </a:stretch>
        </p:blipFill>
        <p:spPr>
          <a:xfrm>
            <a:off x="10420420" y="3076571"/>
            <a:ext cx="1204914" cy="1416048"/>
          </a:xfrm>
          <a:prstGeom prst="rect">
            <a:avLst/>
          </a:prstGeom>
          <a:noFill/>
          <a:ln cap="flat">
            <a:noFill/>
          </a:ln>
        </p:spPr>
      </p:pic>
      <p:pic>
        <p:nvPicPr>
          <p:cNvPr id="11" name="Picture 11">
            <a:hlinkClick r:id="rId15"/>
          </p:cNvPr>
          <p:cNvPicPr>
            <a:picLocks noChangeAspect="1"/>
          </p:cNvPicPr>
          <p:nvPr/>
        </p:nvPicPr>
        <p:blipFill>
          <a:blip r:embed="rId16"/>
          <a:srcRect/>
          <a:stretch>
            <a:fillRect/>
          </a:stretch>
        </p:blipFill>
        <p:spPr>
          <a:xfrm>
            <a:off x="9956874" y="4811709"/>
            <a:ext cx="1320795" cy="1320795"/>
          </a:xfrm>
          <a:prstGeom prst="rect">
            <a:avLst/>
          </a:prstGeom>
          <a:noFill/>
          <a:ln cap="flat">
            <a:noFill/>
          </a:ln>
          <a:effectLst>
            <a:outerShdw dir="16200000" algn="tl">
              <a:srgbClr val="000000">
                <a:alpha val="39999"/>
              </a:srgbClr>
            </a:outerShdw>
          </a:effectLst>
        </p:spPr>
      </p:pic>
      <p:pic>
        <p:nvPicPr>
          <p:cNvPr id="12" name="Picture 12"/>
          <p:cNvPicPr>
            <a:picLocks noChangeAspect="1"/>
          </p:cNvPicPr>
          <p:nvPr/>
        </p:nvPicPr>
        <p:blipFill>
          <a:blip r:embed="rId17"/>
          <a:srcRect/>
          <a:stretch>
            <a:fillRect/>
          </a:stretch>
        </p:blipFill>
        <p:spPr>
          <a:xfrm>
            <a:off x="4609270" y="-161702"/>
            <a:ext cx="1430551" cy="1524871"/>
          </a:xfrm>
          <a:prstGeom prst="rect">
            <a:avLst/>
          </a:prstGeom>
          <a:noFill/>
          <a:ln cap="flat">
            <a:noFill/>
          </a:ln>
        </p:spPr>
      </p:pic>
      <p:pic>
        <p:nvPicPr>
          <p:cNvPr id="13" name="Picture 13">
            <a:hlinkClick r:id="rId18"/>
          </p:cNvPr>
          <p:cNvPicPr>
            <a:picLocks noChangeAspect="1"/>
          </p:cNvPicPr>
          <p:nvPr/>
        </p:nvPicPr>
        <p:blipFill>
          <a:blip r:embed="rId19"/>
          <a:srcRect/>
          <a:stretch>
            <a:fillRect/>
          </a:stretch>
        </p:blipFill>
        <p:spPr>
          <a:xfrm>
            <a:off x="7094610" y="4783134"/>
            <a:ext cx="1516066" cy="1357307"/>
          </a:xfrm>
          <a:prstGeom prst="rect">
            <a:avLst/>
          </a:prstGeom>
          <a:noFill/>
          <a:ln cap="flat">
            <a:noFill/>
          </a:ln>
          <a:effectLst>
            <a:outerShdw dir="16200000" algn="tl">
              <a:srgbClr val="000000">
                <a:alpha val="39999"/>
              </a:srgbClr>
            </a:outerShdw>
          </a:effectLst>
        </p:spPr>
      </p:pic>
      <p:pic>
        <p:nvPicPr>
          <p:cNvPr id="14" name="Picture 14" descr="Image result for there's a boy just like me">
            <a:hlinkClick r:id="rId20"/>
          </p:cNvPr>
          <p:cNvPicPr>
            <a:picLocks noChangeAspect="1"/>
          </p:cNvPicPr>
          <p:nvPr/>
        </p:nvPicPr>
        <p:blipFill>
          <a:blip r:embed="rId21"/>
          <a:srcRect/>
          <a:stretch>
            <a:fillRect/>
          </a:stretch>
        </p:blipFill>
        <p:spPr>
          <a:xfrm>
            <a:off x="10477570" y="1508129"/>
            <a:ext cx="1144591" cy="1314449"/>
          </a:xfrm>
          <a:prstGeom prst="rect">
            <a:avLst/>
          </a:prstGeom>
          <a:noFill/>
          <a:ln cap="flat">
            <a:noFill/>
          </a:ln>
        </p:spPr>
      </p:pic>
      <p:pic>
        <p:nvPicPr>
          <p:cNvPr id="15" name="Picture 15" descr="Image result for beegu">
            <a:hlinkClick r:id="rId22"/>
          </p:cNvPr>
          <p:cNvPicPr>
            <a:picLocks noChangeAspect="1"/>
          </p:cNvPicPr>
          <p:nvPr/>
        </p:nvPicPr>
        <p:blipFill>
          <a:blip r:embed="rId23"/>
          <a:srcRect/>
          <a:stretch>
            <a:fillRect/>
          </a:stretch>
        </p:blipFill>
        <p:spPr>
          <a:xfrm>
            <a:off x="6546921" y="3348039"/>
            <a:ext cx="1268409" cy="1139827"/>
          </a:xfrm>
          <a:prstGeom prst="rect">
            <a:avLst/>
          </a:prstGeom>
          <a:noFill/>
          <a:ln cap="flat">
            <a:noFill/>
          </a:ln>
        </p:spPr>
      </p:pic>
      <p:pic>
        <p:nvPicPr>
          <p:cNvPr id="16" name="Picture 16" descr="Image result for last stop on market street">
            <a:hlinkClick r:id="rId24"/>
          </p:cNvPr>
          <p:cNvPicPr>
            <a:picLocks noChangeAspect="1"/>
          </p:cNvPicPr>
          <p:nvPr/>
        </p:nvPicPr>
        <p:blipFill>
          <a:blip r:embed="rId25"/>
          <a:srcRect/>
          <a:stretch>
            <a:fillRect/>
          </a:stretch>
        </p:blipFill>
        <p:spPr>
          <a:xfrm>
            <a:off x="9113907" y="1508129"/>
            <a:ext cx="1068384" cy="1312858"/>
          </a:xfrm>
          <a:prstGeom prst="rect">
            <a:avLst/>
          </a:prstGeom>
          <a:noFill/>
          <a:ln cap="flat">
            <a:noFill/>
          </a:ln>
        </p:spPr>
      </p:pic>
      <p:pic>
        <p:nvPicPr>
          <p:cNvPr id="17" name="Picture 17" descr="Image result for potted succulent "/>
          <p:cNvPicPr>
            <a:picLocks noChangeAspect="1"/>
          </p:cNvPicPr>
          <p:nvPr/>
        </p:nvPicPr>
        <p:blipFill>
          <a:blip r:embed="rId26"/>
          <a:srcRect/>
          <a:stretch>
            <a:fillRect/>
          </a:stretch>
        </p:blipFill>
        <p:spPr>
          <a:xfrm>
            <a:off x="8764661" y="4837111"/>
            <a:ext cx="1122361" cy="1366835"/>
          </a:xfrm>
          <a:prstGeom prst="rect">
            <a:avLst/>
          </a:prstGeom>
          <a:noFill/>
          <a:ln cap="flat">
            <a:noFill/>
          </a:ln>
        </p:spPr>
      </p:pic>
      <p:sp>
        <p:nvSpPr>
          <p:cNvPr id="18" name="Text Box 7"/>
          <p:cNvSpPr txBox="1"/>
          <p:nvPr/>
        </p:nvSpPr>
        <p:spPr>
          <a:xfrm>
            <a:off x="6035296" y="56308"/>
            <a:ext cx="6035670" cy="674982"/>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Everyone is Welcome!</a:t>
            </a:r>
            <a:endParaRPr lang="en-US" sz="1800" b="0" i="0" u="none" strike="noStrike" kern="1200" cap="none" spc="0" baseline="0">
              <a:solidFill>
                <a:srgbClr val="000000"/>
              </a:solidFill>
              <a:uFillTx/>
              <a:latin typeface="Twinkl Cursive Looped" pitchFamily="2"/>
            </a:endParaRPr>
          </a:p>
        </p:txBody>
      </p:sp>
      <p:pic>
        <p:nvPicPr>
          <p:cNvPr id="19" name="Picture 24" descr="Image result for world map wall art"/>
          <p:cNvPicPr>
            <a:picLocks noChangeAspect="1"/>
          </p:cNvPicPr>
          <p:nvPr/>
        </p:nvPicPr>
        <p:blipFill>
          <a:blip r:embed="rId27"/>
          <a:srcRect b="40718"/>
          <a:stretch>
            <a:fillRect/>
          </a:stretch>
        </p:blipFill>
        <p:spPr>
          <a:xfrm>
            <a:off x="134627" y="1207273"/>
            <a:ext cx="4258059" cy="2524283"/>
          </a:xfrm>
          <a:prstGeom prst="rect">
            <a:avLst/>
          </a:prstGeom>
          <a:noFill/>
          <a:ln cap="flat">
            <a:noFill/>
          </a:ln>
        </p:spPr>
      </p:pic>
      <p:pic>
        <p:nvPicPr>
          <p:cNvPr id="20" name="Picture 20" descr="Image result for green home button">
            <a:hlinkClick r:id="rId28" action="ppaction://hlinksldjump"/>
          </p:cNvPr>
          <p:cNvPicPr>
            <a:picLocks noChangeAspect="1"/>
          </p:cNvPicPr>
          <p:nvPr/>
        </p:nvPicPr>
        <p:blipFill>
          <a:blip r:embed="rId29"/>
          <a:srcRect/>
          <a:stretch>
            <a:fillRect/>
          </a:stretch>
        </p:blipFill>
        <p:spPr>
          <a:xfrm>
            <a:off x="90095" y="56308"/>
            <a:ext cx="900117" cy="850904"/>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grpSp>
        <p:nvGrpSpPr>
          <p:cNvPr id="2" name="Group 2"/>
          <p:cNvGrpSpPr/>
          <p:nvPr/>
        </p:nvGrpSpPr>
        <p:grpSpPr>
          <a:xfrm>
            <a:off x="1754184" y="987423"/>
            <a:ext cx="7610478" cy="5870576"/>
            <a:chOff x="1754184" y="987423"/>
            <a:chExt cx="7610478" cy="5870576"/>
          </a:xfrm>
        </p:grpSpPr>
        <p:pic>
          <p:nvPicPr>
            <p:cNvPr id="3" name="Picture 3"/>
            <p:cNvPicPr>
              <a:picLocks noChangeAspect="1"/>
            </p:cNvPicPr>
            <p:nvPr/>
          </p:nvPicPr>
          <p:blipFill>
            <a:blip r:embed="rId2"/>
            <a:srcRect l="20120" t="16080" r="20123" b="63609"/>
            <a:stretch>
              <a:fillRect/>
            </a:stretch>
          </p:blipFill>
          <p:spPr>
            <a:xfrm>
              <a:off x="1754184" y="987423"/>
              <a:ext cx="7607981" cy="2010216"/>
            </a:xfrm>
            <a:prstGeom prst="rect">
              <a:avLst/>
            </a:prstGeom>
            <a:noFill/>
            <a:ln cap="flat">
              <a:noFill/>
            </a:ln>
          </p:spPr>
        </p:pic>
        <p:pic>
          <p:nvPicPr>
            <p:cNvPr id="4" name="Picture 4"/>
            <p:cNvPicPr>
              <a:picLocks noChangeAspect="1"/>
            </p:cNvPicPr>
            <p:nvPr/>
          </p:nvPicPr>
          <p:blipFill>
            <a:blip r:embed="rId2"/>
            <a:srcRect l="20120" t="53105" r="20123" b="7874"/>
            <a:stretch>
              <a:fillRect/>
            </a:stretch>
          </p:blipFill>
          <p:spPr>
            <a:xfrm>
              <a:off x="1756681" y="2996104"/>
              <a:ext cx="7607981" cy="3861895"/>
            </a:xfrm>
            <a:prstGeom prst="rect">
              <a:avLst/>
            </a:prstGeom>
            <a:noFill/>
            <a:ln cap="flat">
              <a:noFill/>
            </a:ln>
          </p:spPr>
        </p:pic>
      </p:grpSp>
      <p:pic>
        <p:nvPicPr>
          <p:cNvPr id="5" name="Picture 5" descr="Young, Gifted and Black: Meet 52 Black Heroes from Past and Present: 1">
            <a:hlinkClick r:id="rId3"/>
          </p:cNvPr>
          <p:cNvPicPr>
            <a:picLocks noChangeAspect="1"/>
          </p:cNvPicPr>
          <p:nvPr/>
        </p:nvPicPr>
        <p:blipFill>
          <a:blip r:embed="rId4"/>
          <a:srcRect/>
          <a:stretch>
            <a:fillRect/>
          </a:stretch>
        </p:blipFill>
        <p:spPr>
          <a:xfrm>
            <a:off x="5895978" y="3197227"/>
            <a:ext cx="1044573" cy="1223960"/>
          </a:xfrm>
          <a:prstGeom prst="rect">
            <a:avLst/>
          </a:prstGeom>
          <a:noFill/>
          <a:ln cap="flat">
            <a:noFill/>
          </a:ln>
          <a:effectLst>
            <a:outerShdw dir="16200000" algn="tl">
              <a:srgbClr val="000000">
                <a:alpha val="39999"/>
              </a:srgbClr>
            </a:outerShdw>
          </a:effectLst>
        </p:spPr>
      </p:pic>
      <p:pic>
        <p:nvPicPr>
          <p:cNvPr id="6" name="Picture 6">
            <a:hlinkClick r:id="rId5"/>
          </p:cNvPr>
          <p:cNvPicPr>
            <a:picLocks noChangeAspect="1"/>
          </p:cNvPicPr>
          <p:nvPr/>
        </p:nvPicPr>
        <p:blipFill>
          <a:blip r:embed="rId6"/>
          <a:srcRect/>
          <a:stretch>
            <a:fillRect/>
          </a:stretch>
        </p:blipFill>
        <p:spPr>
          <a:xfrm>
            <a:off x="2466978" y="3170233"/>
            <a:ext cx="1336679" cy="1274765"/>
          </a:xfrm>
          <a:prstGeom prst="rect">
            <a:avLst/>
          </a:prstGeom>
          <a:noFill/>
          <a:ln cap="flat">
            <a:noFill/>
          </a:ln>
          <a:effectLst>
            <a:outerShdw dir="16200000" algn="tl">
              <a:srgbClr val="000000">
                <a:alpha val="39999"/>
              </a:srgbClr>
            </a:outerShdw>
          </a:effectLst>
        </p:spPr>
      </p:pic>
      <p:pic>
        <p:nvPicPr>
          <p:cNvPr id="7" name="Picture 7" descr="All Because You Matter by [Tami Charles, Bryan Collier]">
            <a:hlinkClick r:id="rId7"/>
          </p:cNvPr>
          <p:cNvPicPr>
            <a:picLocks noChangeAspect="1"/>
          </p:cNvPicPr>
          <p:nvPr/>
        </p:nvPicPr>
        <p:blipFill>
          <a:blip r:embed="rId8"/>
          <a:srcRect l="2829" t="2441" r="3859" b="13304"/>
          <a:stretch>
            <a:fillRect/>
          </a:stretch>
        </p:blipFill>
        <p:spPr>
          <a:xfrm>
            <a:off x="7350120" y="3197227"/>
            <a:ext cx="1230316" cy="1220788"/>
          </a:xfrm>
          <a:prstGeom prst="rect">
            <a:avLst/>
          </a:prstGeom>
          <a:noFill/>
          <a:ln cap="flat">
            <a:noFill/>
          </a:ln>
          <a:effectLst>
            <a:outerShdw dir="16200000" algn="tl">
              <a:srgbClr val="000000">
                <a:alpha val="39999"/>
              </a:srgbClr>
            </a:outerShdw>
          </a:effectLst>
        </p:spPr>
      </p:pic>
      <p:pic>
        <p:nvPicPr>
          <p:cNvPr id="8" name="Picture 8">
            <a:hlinkClick r:id="rId9"/>
          </p:cNvPr>
          <p:cNvPicPr>
            <a:picLocks noChangeAspect="1"/>
          </p:cNvPicPr>
          <p:nvPr/>
        </p:nvPicPr>
        <p:blipFill>
          <a:blip r:embed="rId10"/>
          <a:srcRect/>
          <a:stretch>
            <a:fillRect/>
          </a:stretch>
        </p:blipFill>
        <p:spPr>
          <a:xfrm>
            <a:off x="2392363" y="4846640"/>
            <a:ext cx="1046165" cy="1273173"/>
          </a:xfrm>
          <a:prstGeom prst="rect">
            <a:avLst/>
          </a:prstGeom>
          <a:noFill/>
          <a:ln cap="flat">
            <a:noFill/>
          </a:ln>
          <a:effectLst>
            <a:outerShdw dir="16200000" algn="tl">
              <a:srgbClr val="000000">
                <a:alpha val="39999"/>
              </a:srgbClr>
            </a:outerShdw>
          </a:effectLst>
        </p:spPr>
      </p:pic>
      <p:pic>
        <p:nvPicPr>
          <p:cNvPr id="9" name="Picture 9" descr="A Kids Book About Racism by [Jelani Memory]">
            <a:hlinkClick r:id="rId11"/>
          </p:cNvPr>
          <p:cNvPicPr>
            <a:picLocks noChangeAspect="1"/>
          </p:cNvPicPr>
          <p:nvPr/>
        </p:nvPicPr>
        <p:blipFill>
          <a:blip r:embed="rId12"/>
          <a:srcRect/>
          <a:stretch>
            <a:fillRect/>
          </a:stretch>
        </p:blipFill>
        <p:spPr>
          <a:xfrm>
            <a:off x="7739060" y="1495428"/>
            <a:ext cx="1054102" cy="1317622"/>
          </a:xfrm>
          <a:prstGeom prst="rect">
            <a:avLst/>
          </a:prstGeom>
          <a:noFill/>
          <a:ln cap="flat">
            <a:noFill/>
          </a:ln>
          <a:effectLst>
            <a:outerShdw dir="16200000" algn="tl">
              <a:srgbClr val="000000">
                <a:alpha val="39999"/>
              </a:srgbClr>
            </a:outerShdw>
          </a:effectLst>
        </p:spPr>
      </p:pic>
      <p:pic>
        <p:nvPicPr>
          <p:cNvPr id="10" name="Picture 10">
            <a:hlinkClick r:id="rId13"/>
          </p:cNvPr>
          <p:cNvPicPr>
            <a:picLocks noChangeAspect="1"/>
          </p:cNvPicPr>
          <p:nvPr/>
        </p:nvPicPr>
        <p:blipFill>
          <a:blip r:embed="rId14"/>
          <a:srcRect/>
          <a:stretch>
            <a:fillRect/>
          </a:stretch>
        </p:blipFill>
        <p:spPr>
          <a:xfrm>
            <a:off x="7729542" y="4872032"/>
            <a:ext cx="992188" cy="1241426"/>
          </a:xfrm>
          <a:prstGeom prst="rect">
            <a:avLst/>
          </a:prstGeom>
          <a:noFill/>
          <a:ln cap="flat">
            <a:noFill/>
          </a:ln>
          <a:effectLst>
            <a:outerShdw dir="16200000" algn="tl">
              <a:srgbClr val="000000">
                <a:alpha val="39999"/>
              </a:srgbClr>
            </a:outerShdw>
          </a:effectLst>
        </p:spPr>
      </p:pic>
      <p:pic>
        <p:nvPicPr>
          <p:cNvPr id="11" name="Picture 11">
            <a:hlinkClick r:id="rId15"/>
          </p:cNvPr>
          <p:cNvPicPr>
            <a:picLocks noChangeAspect="1"/>
          </p:cNvPicPr>
          <p:nvPr/>
        </p:nvPicPr>
        <p:blipFill>
          <a:blip r:embed="rId16"/>
          <a:srcRect/>
          <a:stretch>
            <a:fillRect/>
          </a:stretch>
        </p:blipFill>
        <p:spPr>
          <a:xfrm>
            <a:off x="4492620" y="1560515"/>
            <a:ext cx="1046165" cy="1252535"/>
          </a:xfrm>
          <a:prstGeom prst="rect">
            <a:avLst/>
          </a:prstGeom>
          <a:noFill/>
          <a:ln cap="flat">
            <a:noFill/>
          </a:ln>
          <a:effectLst>
            <a:outerShdw dir="16200000" algn="tl">
              <a:srgbClr val="000000">
                <a:alpha val="39999"/>
              </a:srgbClr>
            </a:outerShdw>
          </a:effectLst>
        </p:spPr>
      </p:pic>
      <p:pic>
        <p:nvPicPr>
          <p:cNvPr id="12" name="Picture 12">
            <a:hlinkClick r:id="rId17"/>
          </p:cNvPr>
          <p:cNvPicPr>
            <a:picLocks noChangeAspect="1"/>
          </p:cNvPicPr>
          <p:nvPr/>
        </p:nvPicPr>
        <p:blipFill>
          <a:blip r:embed="rId18"/>
          <a:srcRect/>
          <a:stretch>
            <a:fillRect/>
          </a:stretch>
        </p:blipFill>
        <p:spPr>
          <a:xfrm>
            <a:off x="3038478" y="1549395"/>
            <a:ext cx="1028700" cy="1263645"/>
          </a:xfrm>
          <a:prstGeom prst="rect">
            <a:avLst/>
          </a:prstGeom>
          <a:noFill/>
          <a:ln cap="flat">
            <a:noFill/>
          </a:ln>
          <a:effectLst>
            <a:outerShdw dir="16200000" algn="tl">
              <a:srgbClr val="000000">
                <a:alpha val="39999"/>
              </a:srgbClr>
            </a:outerShdw>
          </a:effectLst>
        </p:spPr>
      </p:pic>
      <p:pic>
        <p:nvPicPr>
          <p:cNvPr id="13" name="Picture 13">
            <a:hlinkClick r:id="rId19"/>
          </p:cNvPr>
          <p:cNvPicPr>
            <a:picLocks noChangeAspect="1"/>
          </p:cNvPicPr>
          <p:nvPr/>
        </p:nvPicPr>
        <p:blipFill>
          <a:blip r:embed="rId20"/>
          <a:srcRect/>
          <a:stretch>
            <a:fillRect/>
          </a:stretch>
        </p:blipFill>
        <p:spPr>
          <a:xfrm>
            <a:off x="3870326" y="4899026"/>
            <a:ext cx="942975" cy="1220788"/>
          </a:xfrm>
          <a:prstGeom prst="rect">
            <a:avLst/>
          </a:prstGeom>
          <a:noFill/>
          <a:ln cap="flat">
            <a:noFill/>
          </a:ln>
          <a:effectLst>
            <a:outerShdw dir="16200000" algn="tl">
              <a:srgbClr val="000000">
                <a:alpha val="39999"/>
              </a:srgbClr>
            </a:outerShdw>
          </a:effectLst>
        </p:spPr>
      </p:pic>
      <p:pic>
        <p:nvPicPr>
          <p:cNvPr id="14" name="Picture 15" descr="Image result for before she was harriet">
            <a:hlinkClick r:id="rId21"/>
          </p:cNvPr>
          <p:cNvPicPr>
            <a:picLocks noChangeAspect="1"/>
          </p:cNvPicPr>
          <p:nvPr/>
        </p:nvPicPr>
        <p:blipFill>
          <a:blip r:embed="rId22"/>
          <a:srcRect/>
          <a:stretch>
            <a:fillRect/>
          </a:stretch>
        </p:blipFill>
        <p:spPr>
          <a:xfrm>
            <a:off x="6248396" y="4775197"/>
            <a:ext cx="1101723" cy="1343025"/>
          </a:xfrm>
          <a:prstGeom prst="rect">
            <a:avLst/>
          </a:prstGeom>
          <a:noFill/>
          <a:ln cap="flat">
            <a:noFill/>
          </a:ln>
        </p:spPr>
      </p:pic>
      <p:pic>
        <p:nvPicPr>
          <p:cNvPr id="15" name="Picture 17" descr="Image result for side table "/>
          <p:cNvPicPr>
            <a:picLocks noChangeAspect="1"/>
          </p:cNvPicPr>
          <p:nvPr/>
        </p:nvPicPr>
        <p:blipFill>
          <a:blip r:embed="rId23"/>
          <a:srcRect/>
          <a:stretch>
            <a:fillRect/>
          </a:stretch>
        </p:blipFill>
        <p:spPr>
          <a:xfrm>
            <a:off x="9372600" y="3808411"/>
            <a:ext cx="2819396" cy="2819396"/>
          </a:xfrm>
          <a:prstGeom prst="rect">
            <a:avLst/>
          </a:prstGeom>
          <a:noFill/>
          <a:ln cap="flat">
            <a:noFill/>
          </a:ln>
        </p:spPr>
      </p:pic>
      <p:pic>
        <p:nvPicPr>
          <p:cNvPr id="16" name="Picture 18" descr="Image result for black lives matter fist mug "/>
          <p:cNvPicPr>
            <a:picLocks noChangeAspect="1"/>
          </p:cNvPicPr>
          <p:nvPr/>
        </p:nvPicPr>
        <p:blipFill>
          <a:blip r:embed="rId24"/>
          <a:srcRect/>
          <a:stretch>
            <a:fillRect/>
          </a:stretch>
        </p:blipFill>
        <p:spPr>
          <a:xfrm>
            <a:off x="1751697" y="140963"/>
            <a:ext cx="1111252" cy="1109660"/>
          </a:xfrm>
          <a:prstGeom prst="rect">
            <a:avLst/>
          </a:prstGeom>
          <a:noFill/>
          <a:ln cap="flat">
            <a:noFill/>
          </a:ln>
        </p:spPr>
      </p:pic>
      <p:pic>
        <p:nvPicPr>
          <p:cNvPr id="17" name="Picture 20" descr="Image result for vase of tropical flowers "/>
          <p:cNvPicPr>
            <a:picLocks noChangeAspect="1"/>
          </p:cNvPicPr>
          <p:nvPr/>
        </p:nvPicPr>
        <p:blipFill>
          <a:blip r:embed="rId25"/>
          <a:srcRect/>
          <a:stretch>
            <a:fillRect/>
          </a:stretch>
        </p:blipFill>
        <p:spPr>
          <a:xfrm>
            <a:off x="9685333" y="1846265"/>
            <a:ext cx="2073273" cy="2590796"/>
          </a:xfrm>
          <a:prstGeom prst="rect">
            <a:avLst/>
          </a:prstGeom>
          <a:noFill/>
          <a:ln cap="flat">
            <a:noFill/>
          </a:ln>
        </p:spPr>
      </p:pic>
      <p:pic>
        <p:nvPicPr>
          <p:cNvPr id="18" name="Picture 22" descr="Image result for firebird misty">
            <a:hlinkClick r:id="rId26"/>
          </p:cNvPr>
          <p:cNvPicPr>
            <a:picLocks noChangeAspect="1"/>
          </p:cNvPicPr>
          <p:nvPr/>
        </p:nvPicPr>
        <p:blipFill>
          <a:blip r:embed="rId27"/>
          <a:srcRect t="4663" b="5511"/>
          <a:stretch>
            <a:fillRect/>
          </a:stretch>
        </p:blipFill>
        <p:spPr>
          <a:xfrm>
            <a:off x="5961065" y="1562096"/>
            <a:ext cx="1393829" cy="1250954"/>
          </a:xfrm>
          <a:prstGeom prst="rect">
            <a:avLst/>
          </a:prstGeom>
          <a:noFill/>
          <a:ln cap="flat">
            <a:noFill/>
          </a:ln>
        </p:spPr>
      </p:pic>
      <p:pic>
        <p:nvPicPr>
          <p:cNvPr id="19" name="Picture 23" descr="Image result for trombone shorty">
            <a:hlinkClick r:id="rId28"/>
          </p:cNvPr>
          <p:cNvPicPr>
            <a:picLocks noChangeAspect="1"/>
          </p:cNvPicPr>
          <p:nvPr/>
        </p:nvPicPr>
        <p:blipFill>
          <a:blip r:embed="rId29"/>
          <a:srcRect/>
          <a:stretch>
            <a:fillRect/>
          </a:stretch>
        </p:blipFill>
        <p:spPr>
          <a:xfrm>
            <a:off x="4137029" y="3143250"/>
            <a:ext cx="1336679" cy="1293811"/>
          </a:xfrm>
          <a:prstGeom prst="rect">
            <a:avLst/>
          </a:prstGeom>
          <a:noFill/>
          <a:ln cap="flat">
            <a:noFill/>
          </a:ln>
        </p:spPr>
      </p:pic>
      <p:pic>
        <p:nvPicPr>
          <p:cNvPr id="20" name="Picture 24" descr="Image result for potted succulent "/>
          <p:cNvPicPr>
            <a:picLocks noChangeAspect="1"/>
          </p:cNvPicPr>
          <p:nvPr/>
        </p:nvPicPr>
        <p:blipFill>
          <a:blip r:embed="rId30"/>
          <a:srcRect l="17088" r="16455"/>
          <a:stretch>
            <a:fillRect/>
          </a:stretch>
        </p:blipFill>
        <p:spPr>
          <a:xfrm>
            <a:off x="5072067" y="4910135"/>
            <a:ext cx="827083" cy="1246190"/>
          </a:xfrm>
          <a:prstGeom prst="rect">
            <a:avLst/>
          </a:prstGeom>
          <a:noFill/>
          <a:ln cap="flat">
            <a:noFill/>
          </a:ln>
        </p:spPr>
      </p:pic>
      <p:sp>
        <p:nvSpPr>
          <p:cNvPr id="21" name="Text Box 7"/>
          <p:cNvSpPr txBox="1"/>
          <p:nvPr/>
        </p:nvSpPr>
        <p:spPr>
          <a:xfrm>
            <a:off x="5999570" y="56308"/>
            <a:ext cx="6035670" cy="674982"/>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Black Lives Matter</a:t>
            </a:r>
            <a:endParaRPr lang="en-US" sz="1800" b="0" i="0" u="none" strike="noStrike" kern="1200" cap="none" spc="0" baseline="0">
              <a:solidFill>
                <a:srgbClr val="000000"/>
              </a:solidFill>
              <a:uFillTx/>
              <a:latin typeface="Twinkl Cursive Looped" pitchFamily="2"/>
            </a:endParaRPr>
          </a:p>
        </p:txBody>
      </p:sp>
      <p:pic>
        <p:nvPicPr>
          <p:cNvPr id="22" name="Picture 20" descr="Image result for green home button">
            <a:hlinkClick r:id="rId31" action="ppaction://hlinksldjump"/>
          </p:cNvPr>
          <p:cNvPicPr>
            <a:picLocks noChangeAspect="1"/>
          </p:cNvPicPr>
          <p:nvPr/>
        </p:nvPicPr>
        <p:blipFill>
          <a:blip r:embed="rId32"/>
          <a:srcRect/>
          <a:stretch>
            <a:fillRect/>
          </a:stretch>
        </p:blipFill>
        <p:spPr>
          <a:xfrm>
            <a:off x="90095" y="56308"/>
            <a:ext cx="900117" cy="850904"/>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grpSp>
        <p:nvGrpSpPr>
          <p:cNvPr id="2" name="Group 4"/>
          <p:cNvGrpSpPr/>
          <p:nvPr/>
        </p:nvGrpSpPr>
        <p:grpSpPr>
          <a:xfrm>
            <a:off x="1314449" y="876296"/>
            <a:ext cx="9778996" cy="5870576"/>
            <a:chOff x="1314449" y="876296"/>
            <a:chExt cx="9778996" cy="5870576"/>
          </a:xfrm>
        </p:grpSpPr>
        <p:pic>
          <p:nvPicPr>
            <p:cNvPr id="3" name="Picture 5"/>
            <p:cNvPicPr>
              <a:picLocks noChangeAspect="1"/>
            </p:cNvPicPr>
            <p:nvPr/>
          </p:nvPicPr>
          <p:blipFill>
            <a:blip r:embed="rId2"/>
            <a:srcRect l="20120" t="16080" r="20123" b="63609"/>
            <a:stretch>
              <a:fillRect/>
            </a:stretch>
          </p:blipFill>
          <p:spPr>
            <a:xfrm>
              <a:off x="1314449" y="876296"/>
              <a:ext cx="9775795" cy="2010216"/>
            </a:xfrm>
            <a:prstGeom prst="rect">
              <a:avLst/>
            </a:prstGeom>
            <a:noFill/>
            <a:ln cap="flat">
              <a:noFill/>
            </a:ln>
          </p:spPr>
        </p:pic>
        <p:pic>
          <p:nvPicPr>
            <p:cNvPr id="4" name="Picture 6"/>
            <p:cNvPicPr>
              <a:picLocks noChangeAspect="1"/>
            </p:cNvPicPr>
            <p:nvPr/>
          </p:nvPicPr>
          <p:blipFill>
            <a:blip r:embed="rId2"/>
            <a:srcRect l="20120" t="53105" r="20123" b="7874"/>
            <a:stretch>
              <a:fillRect/>
            </a:stretch>
          </p:blipFill>
          <p:spPr>
            <a:xfrm>
              <a:off x="1317650" y="2884977"/>
              <a:ext cx="9775795" cy="3861895"/>
            </a:xfrm>
            <a:prstGeom prst="rect">
              <a:avLst/>
            </a:prstGeom>
            <a:noFill/>
            <a:ln cap="flat">
              <a:noFill/>
            </a:ln>
          </p:spPr>
        </p:pic>
      </p:grpSp>
      <p:pic>
        <p:nvPicPr>
          <p:cNvPr id="5" name="Picture 7">
            <a:hlinkClick r:id="rId3"/>
          </p:cNvPr>
          <p:cNvPicPr>
            <a:picLocks noChangeAspect="1"/>
          </p:cNvPicPr>
          <p:nvPr/>
        </p:nvPicPr>
        <p:blipFill>
          <a:blip r:embed="rId4"/>
          <a:srcRect/>
          <a:stretch>
            <a:fillRect/>
          </a:stretch>
        </p:blipFill>
        <p:spPr>
          <a:xfrm>
            <a:off x="3367085" y="1420813"/>
            <a:ext cx="1260472" cy="1260472"/>
          </a:xfrm>
          <a:prstGeom prst="rect">
            <a:avLst/>
          </a:prstGeom>
          <a:noFill/>
          <a:ln cap="flat">
            <a:noFill/>
          </a:ln>
          <a:effectLst>
            <a:outerShdw dir="16200000" algn="tl">
              <a:srgbClr val="000000">
                <a:alpha val="39999"/>
              </a:srgbClr>
            </a:outerShdw>
          </a:effectLst>
        </p:spPr>
      </p:pic>
      <p:pic>
        <p:nvPicPr>
          <p:cNvPr id="6" name="Picture 8">
            <a:hlinkClick r:id="rId5"/>
          </p:cNvPr>
          <p:cNvPicPr>
            <a:picLocks noChangeAspect="1"/>
          </p:cNvPicPr>
          <p:nvPr/>
        </p:nvPicPr>
        <p:blipFill>
          <a:blip r:embed="rId6"/>
          <a:srcRect/>
          <a:stretch>
            <a:fillRect/>
          </a:stretch>
        </p:blipFill>
        <p:spPr>
          <a:xfrm>
            <a:off x="1844673" y="1452560"/>
            <a:ext cx="1057275" cy="1228725"/>
          </a:xfrm>
          <a:prstGeom prst="rect">
            <a:avLst/>
          </a:prstGeom>
          <a:noFill/>
          <a:ln cap="flat">
            <a:noFill/>
          </a:ln>
          <a:effectLst>
            <a:outerShdw dir="16200000" algn="tl">
              <a:srgbClr val="000000">
                <a:alpha val="39999"/>
              </a:srgbClr>
            </a:outerShdw>
          </a:effectLst>
        </p:spPr>
      </p:pic>
      <p:pic>
        <p:nvPicPr>
          <p:cNvPr id="7" name="Picture 9">
            <a:hlinkClick r:id="rId7"/>
          </p:cNvPr>
          <p:cNvPicPr>
            <a:picLocks noChangeAspect="1"/>
          </p:cNvPicPr>
          <p:nvPr/>
        </p:nvPicPr>
        <p:blipFill>
          <a:blip r:embed="rId8"/>
          <a:srcRect/>
          <a:stretch>
            <a:fillRect/>
          </a:stretch>
        </p:blipFill>
        <p:spPr>
          <a:xfrm>
            <a:off x="3170233" y="3070226"/>
            <a:ext cx="998533" cy="1287466"/>
          </a:xfrm>
          <a:prstGeom prst="rect">
            <a:avLst/>
          </a:prstGeom>
          <a:noFill/>
          <a:ln cap="flat">
            <a:noFill/>
          </a:ln>
          <a:effectLst>
            <a:outerShdw dir="16200000" algn="tl">
              <a:srgbClr val="000000">
                <a:alpha val="39999"/>
              </a:srgbClr>
            </a:outerShdw>
          </a:effectLst>
        </p:spPr>
      </p:pic>
      <p:pic>
        <p:nvPicPr>
          <p:cNvPr id="8" name="Picture 10">
            <a:hlinkClick r:id="rId9"/>
          </p:cNvPr>
          <p:cNvPicPr>
            <a:picLocks noChangeAspect="1"/>
          </p:cNvPicPr>
          <p:nvPr/>
        </p:nvPicPr>
        <p:blipFill>
          <a:blip r:embed="rId10"/>
          <a:srcRect/>
          <a:stretch>
            <a:fillRect/>
          </a:stretch>
        </p:blipFill>
        <p:spPr>
          <a:xfrm>
            <a:off x="7319168" y="4672510"/>
            <a:ext cx="1019171" cy="1285875"/>
          </a:xfrm>
          <a:prstGeom prst="rect">
            <a:avLst/>
          </a:prstGeom>
          <a:noFill/>
          <a:ln cap="flat">
            <a:noFill/>
          </a:ln>
          <a:effectLst>
            <a:outerShdw dir="16200000" algn="tl">
              <a:srgbClr val="000000">
                <a:alpha val="39999"/>
              </a:srgbClr>
            </a:outerShdw>
          </a:effectLst>
        </p:spPr>
      </p:pic>
      <p:pic>
        <p:nvPicPr>
          <p:cNvPr id="9" name="Picture 11">
            <a:hlinkClick r:id="rId11"/>
          </p:cNvPr>
          <p:cNvPicPr>
            <a:picLocks noChangeAspect="1"/>
          </p:cNvPicPr>
          <p:nvPr/>
        </p:nvPicPr>
        <p:blipFill>
          <a:blip r:embed="rId12"/>
          <a:srcRect/>
          <a:stretch>
            <a:fillRect/>
          </a:stretch>
        </p:blipFill>
        <p:spPr>
          <a:xfrm>
            <a:off x="7650163" y="1406520"/>
            <a:ext cx="1384301" cy="1274765"/>
          </a:xfrm>
          <a:prstGeom prst="rect">
            <a:avLst/>
          </a:prstGeom>
          <a:noFill/>
          <a:ln cap="flat">
            <a:noFill/>
          </a:ln>
          <a:effectLst>
            <a:outerShdw dir="16200000" algn="tl">
              <a:srgbClr val="000000">
                <a:alpha val="39999"/>
              </a:srgbClr>
            </a:outerShdw>
          </a:effectLst>
        </p:spPr>
      </p:pic>
      <p:pic>
        <p:nvPicPr>
          <p:cNvPr id="10" name="Picture 12">
            <a:hlinkClick r:id="rId13"/>
          </p:cNvPr>
          <p:cNvPicPr>
            <a:picLocks noChangeAspect="1"/>
          </p:cNvPicPr>
          <p:nvPr/>
        </p:nvPicPr>
        <p:blipFill>
          <a:blip r:embed="rId14"/>
          <a:srcRect/>
          <a:stretch>
            <a:fillRect/>
          </a:stretch>
        </p:blipFill>
        <p:spPr>
          <a:xfrm>
            <a:off x="1946272" y="3081335"/>
            <a:ext cx="971550" cy="1279529"/>
          </a:xfrm>
          <a:prstGeom prst="rect">
            <a:avLst/>
          </a:prstGeom>
          <a:noFill/>
          <a:ln cap="flat">
            <a:noFill/>
          </a:ln>
          <a:effectLst>
            <a:outerShdw dir="16200000" algn="tl">
              <a:srgbClr val="000000">
                <a:alpha val="39999"/>
              </a:srgbClr>
            </a:outerShdw>
          </a:effectLst>
        </p:spPr>
      </p:pic>
      <p:pic>
        <p:nvPicPr>
          <p:cNvPr id="11" name="Picture 13"/>
          <p:cNvPicPr>
            <a:picLocks noChangeAspect="1"/>
          </p:cNvPicPr>
          <p:nvPr/>
        </p:nvPicPr>
        <p:blipFill>
          <a:blip r:embed="rId15"/>
          <a:srcRect l="24022" r="23271"/>
          <a:stretch>
            <a:fillRect/>
          </a:stretch>
        </p:blipFill>
        <p:spPr>
          <a:xfrm>
            <a:off x="4649788" y="4840284"/>
            <a:ext cx="833439" cy="1230316"/>
          </a:xfrm>
          <a:prstGeom prst="rect">
            <a:avLst/>
          </a:prstGeom>
          <a:noFill/>
          <a:ln cap="flat">
            <a:noFill/>
          </a:ln>
          <a:effectLst>
            <a:outerShdw dist="38103" dir="16200000" algn="tl">
              <a:srgbClr val="000000">
                <a:alpha val="39999"/>
              </a:srgbClr>
            </a:outerShdw>
          </a:effectLst>
        </p:spPr>
      </p:pic>
      <p:pic>
        <p:nvPicPr>
          <p:cNvPr id="12" name="Picture 14"/>
          <p:cNvPicPr>
            <a:picLocks noChangeAspect="1"/>
          </p:cNvPicPr>
          <p:nvPr/>
        </p:nvPicPr>
        <p:blipFill>
          <a:blip r:embed="rId16"/>
          <a:srcRect/>
          <a:stretch>
            <a:fillRect/>
          </a:stretch>
        </p:blipFill>
        <p:spPr>
          <a:xfrm>
            <a:off x="4832347" y="1533521"/>
            <a:ext cx="1036636" cy="1274765"/>
          </a:xfrm>
          <a:prstGeom prst="rect">
            <a:avLst/>
          </a:prstGeom>
          <a:noFill/>
          <a:ln cap="flat">
            <a:noFill/>
          </a:ln>
          <a:effectLst>
            <a:outerShdw dist="38103" dir="10800000" algn="tl">
              <a:srgbClr val="000000">
                <a:alpha val="39999"/>
              </a:srgbClr>
            </a:outerShdw>
          </a:effectLst>
        </p:spPr>
      </p:pic>
      <p:pic>
        <p:nvPicPr>
          <p:cNvPr id="13" name="Picture 15"/>
          <p:cNvPicPr>
            <a:picLocks noChangeAspect="1"/>
          </p:cNvPicPr>
          <p:nvPr/>
        </p:nvPicPr>
        <p:blipFill>
          <a:blip r:embed="rId17"/>
          <a:srcRect l="21674" t="14754" r="24274" b="13885"/>
          <a:stretch>
            <a:fillRect/>
          </a:stretch>
        </p:blipFill>
        <p:spPr>
          <a:xfrm>
            <a:off x="10009982" y="-14941"/>
            <a:ext cx="836611" cy="1101723"/>
          </a:xfrm>
          <a:prstGeom prst="rect">
            <a:avLst/>
          </a:prstGeom>
          <a:noFill/>
          <a:ln cap="flat">
            <a:noFill/>
          </a:ln>
          <a:effectLst>
            <a:outerShdw dist="38096" dir="13500000" algn="tl">
              <a:srgbClr val="000000">
                <a:alpha val="39999"/>
              </a:srgbClr>
            </a:outerShdw>
          </a:effectLst>
        </p:spPr>
      </p:pic>
      <p:pic>
        <p:nvPicPr>
          <p:cNvPr id="14" name="Picture 16" descr="Image result for my hair book">
            <a:hlinkClick r:id="rId18"/>
          </p:cNvPr>
          <p:cNvPicPr>
            <a:picLocks noChangeAspect="1"/>
          </p:cNvPicPr>
          <p:nvPr/>
        </p:nvPicPr>
        <p:blipFill>
          <a:blip r:embed="rId19"/>
          <a:srcRect/>
          <a:stretch>
            <a:fillRect/>
          </a:stretch>
        </p:blipFill>
        <p:spPr>
          <a:xfrm>
            <a:off x="4510085" y="3081335"/>
            <a:ext cx="1236661" cy="1282702"/>
          </a:xfrm>
          <a:prstGeom prst="rect">
            <a:avLst/>
          </a:prstGeom>
          <a:noFill/>
          <a:ln cap="flat">
            <a:noFill/>
          </a:ln>
        </p:spPr>
      </p:pic>
      <p:pic>
        <p:nvPicPr>
          <p:cNvPr id="15" name="Picture 17" descr="Image result for fairy magic cerrie b">
            <a:hlinkClick r:id="rId20"/>
          </p:cNvPr>
          <p:cNvPicPr>
            <a:picLocks noChangeAspect="1"/>
          </p:cNvPicPr>
          <p:nvPr/>
        </p:nvPicPr>
        <p:blipFill>
          <a:blip r:embed="rId21"/>
          <a:srcRect/>
          <a:stretch>
            <a:fillRect/>
          </a:stretch>
        </p:blipFill>
        <p:spPr>
          <a:xfrm>
            <a:off x="1746247" y="4724403"/>
            <a:ext cx="1168402" cy="1282702"/>
          </a:xfrm>
          <a:prstGeom prst="rect">
            <a:avLst/>
          </a:prstGeom>
          <a:noFill/>
          <a:ln cap="flat">
            <a:noFill/>
          </a:ln>
        </p:spPr>
      </p:pic>
      <p:pic>
        <p:nvPicPr>
          <p:cNvPr id="16" name="Picture 18" descr="Download Plants Houseplant Flowerpot Arecaceae Vector Green Potted HQ PNG  Image | FreePNGImg"/>
          <p:cNvPicPr>
            <a:picLocks noChangeAspect="1"/>
          </p:cNvPicPr>
          <p:nvPr/>
        </p:nvPicPr>
        <p:blipFill>
          <a:blip r:embed="rId22"/>
          <a:srcRect/>
          <a:stretch>
            <a:fillRect/>
          </a:stretch>
        </p:blipFill>
        <p:spPr>
          <a:xfrm flipH="1">
            <a:off x="0" y="3665536"/>
            <a:ext cx="2406655" cy="3192463"/>
          </a:xfrm>
          <a:prstGeom prst="rect">
            <a:avLst/>
          </a:prstGeom>
          <a:noFill/>
          <a:ln cap="flat">
            <a:noFill/>
          </a:ln>
        </p:spPr>
      </p:pic>
      <p:pic>
        <p:nvPicPr>
          <p:cNvPr id="17" name="Picture 19" descr="Image result for amazing book">
            <a:hlinkClick r:id="rId23"/>
          </p:cNvPr>
          <p:cNvPicPr>
            <a:picLocks noChangeAspect="1"/>
          </p:cNvPicPr>
          <p:nvPr/>
        </p:nvPicPr>
        <p:blipFill>
          <a:blip r:embed="rId24"/>
          <a:srcRect/>
          <a:stretch>
            <a:fillRect/>
          </a:stretch>
        </p:blipFill>
        <p:spPr>
          <a:xfrm>
            <a:off x="3151186" y="4708529"/>
            <a:ext cx="1276346" cy="1300157"/>
          </a:xfrm>
          <a:prstGeom prst="rect">
            <a:avLst/>
          </a:prstGeom>
          <a:noFill/>
          <a:ln cap="flat">
            <a:noFill/>
          </a:ln>
        </p:spPr>
      </p:pic>
      <p:pic>
        <p:nvPicPr>
          <p:cNvPr id="18" name="Picture 20" descr="Image result for talking is not my thing">
            <a:hlinkClick r:id="rId25"/>
          </p:cNvPr>
          <p:cNvPicPr>
            <a:picLocks noChangeAspect="1"/>
          </p:cNvPicPr>
          <p:nvPr/>
        </p:nvPicPr>
        <p:blipFill>
          <a:blip r:embed="rId26"/>
          <a:srcRect/>
          <a:stretch>
            <a:fillRect/>
          </a:stretch>
        </p:blipFill>
        <p:spPr>
          <a:xfrm>
            <a:off x="6069009" y="3105146"/>
            <a:ext cx="1144591" cy="1260472"/>
          </a:xfrm>
          <a:prstGeom prst="rect">
            <a:avLst/>
          </a:prstGeom>
          <a:noFill/>
          <a:ln cap="flat">
            <a:noFill/>
          </a:ln>
        </p:spPr>
      </p:pic>
      <p:pic>
        <p:nvPicPr>
          <p:cNvPr id="19" name="Picture 21" descr="Image result for my shadow is pink">
            <a:hlinkClick r:id="rId27"/>
          </p:cNvPr>
          <p:cNvPicPr>
            <a:picLocks noChangeAspect="1"/>
          </p:cNvPicPr>
          <p:nvPr/>
        </p:nvPicPr>
        <p:blipFill>
          <a:blip r:embed="rId28"/>
          <a:srcRect/>
          <a:stretch>
            <a:fillRect/>
          </a:stretch>
        </p:blipFill>
        <p:spPr>
          <a:xfrm>
            <a:off x="9429750" y="1428750"/>
            <a:ext cx="1160465" cy="1249363"/>
          </a:xfrm>
          <a:prstGeom prst="rect">
            <a:avLst/>
          </a:prstGeom>
          <a:noFill/>
          <a:ln cap="flat">
            <a:noFill/>
          </a:ln>
        </p:spPr>
      </p:pic>
      <p:pic>
        <p:nvPicPr>
          <p:cNvPr id="20" name="Picture 22" descr="Image result for dogs don't do ballet">
            <a:hlinkClick r:id="rId29"/>
          </p:cNvPr>
          <p:cNvPicPr>
            <a:picLocks noChangeAspect="1"/>
          </p:cNvPicPr>
          <p:nvPr/>
        </p:nvPicPr>
        <p:blipFill>
          <a:blip r:embed="rId30"/>
          <a:srcRect/>
          <a:stretch>
            <a:fillRect/>
          </a:stretch>
        </p:blipFill>
        <p:spPr>
          <a:xfrm>
            <a:off x="9510710" y="3081335"/>
            <a:ext cx="1077913" cy="1282702"/>
          </a:xfrm>
          <a:prstGeom prst="rect">
            <a:avLst/>
          </a:prstGeom>
          <a:noFill/>
          <a:ln cap="flat">
            <a:noFill/>
          </a:ln>
        </p:spPr>
      </p:pic>
      <p:pic>
        <p:nvPicPr>
          <p:cNvPr id="21" name="Picture 26" descr="Image result for giraffe problems">
            <a:hlinkClick r:id="rId31"/>
          </p:cNvPr>
          <p:cNvPicPr>
            <a:picLocks noChangeAspect="1"/>
          </p:cNvPicPr>
          <p:nvPr/>
        </p:nvPicPr>
        <p:blipFill>
          <a:blip r:embed="rId32"/>
          <a:srcRect/>
          <a:stretch>
            <a:fillRect/>
          </a:stretch>
        </p:blipFill>
        <p:spPr>
          <a:xfrm>
            <a:off x="6026152" y="1392238"/>
            <a:ext cx="1243007" cy="1279529"/>
          </a:xfrm>
          <a:prstGeom prst="rect">
            <a:avLst/>
          </a:prstGeom>
          <a:noFill/>
          <a:ln cap="flat">
            <a:noFill/>
          </a:ln>
        </p:spPr>
      </p:pic>
      <p:pic>
        <p:nvPicPr>
          <p:cNvPr id="22" name="Picture 27" descr="Image result for henry holton takes the ice">
            <a:hlinkClick r:id="rId33"/>
          </p:cNvPr>
          <p:cNvPicPr>
            <a:picLocks noChangeAspect="1"/>
          </p:cNvPicPr>
          <p:nvPr/>
        </p:nvPicPr>
        <p:blipFill>
          <a:blip r:embed="rId34"/>
          <a:srcRect/>
          <a:stretch>
            <a:fillRect/>
          </a:stretch>
        </p:blipFill>
        <p:spPr>
          <a:xfrm>
            <a:off x="7491414" y="3041651"/>
            <a:ext cx="1693861" cy="1317622"/>
          </a:xfrm>
          <a:prstGeom prst="rect">
            <a:avLst/>
          </a:prstGeom>
          <a:noFill/>
          <a:ln cap="flat">
            <a:noFill/>
          </a:ln>
        </p:spPr>
      </p:pic>
      <p:pic>
        <p:nvPicPr>
          <p:cNvPr id="23" name="Picture 28" descr="Image result for sulwe book">
            <a:hlinkClick r:id="rId35"/>
          </p:cNvPr>
          <p:cNvPicPr>
            <a:picLocks noChangeAspect="1"/>
          </p:cNvPicPr>
          <p:nvPr/>
        </p:nvPicPr>
        <p:blipFill>
          <a:blip r:embed="rId36"/>
          <a:srcRect/>
          <a:stretch>
            <a:fillRect/>
          </a:stretch>
        </p:blipFill>
        <p:spPr>
          <a:xfrm>
            <a:off x="5717212" y="4684708"/>
            <a:ext cx="1044573" cy="1316041"/>
          </a:xfrm>
          <a:prstGeom prst="rect">
            <a:avLst/>
          </a:prstGeom>
          <a:noFill/>
          <a:ln cap="flat">
            <a:noFill/>
          </a:ln>
        </p:spPr>
      </p:pic>
      <p:sp>
        <p:nvSpPr>
          <p:cNvPr id="24" name="Text Box 7"/>
          <p:cNvSpPr txBox="1"/>
          <p:nvPr/>
        </p:nvSpPr>
        <p:spPr>
          <a:xfrm>
            <a:off x="3200400" y="99468"/>
            <a:ext cx="6035670" cy="674982"/>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Be Proud of Who You Are!</a:t>
            </a:r>
            <a:endParaRPr lang="en-US" sz="1800" b="0" i="0" u="none" strike="noStrike" kern="1200" cap="none" spc="0" baseline="0">
              <a:solidFill>
                <a:srgbClr val="000000"/>
              </a:solidFill>
              <a:uFillTx/>
              <a:latin typeface="Twinkl Cursive Looped" pitchFamily="2"/>
            </a:endParaRPr>
          </a:p>
        </p:txBody>
      </p:sp>
      <p:pic>
        <p:nvPicPr>
          <p:cNvPr id="25" name="Picture 29" descr="Image result for heart in the bottle">
            <a:hlinkClick r:id="rId37"/>
          </p:cNvPr>
          <p:cNvPicPr>
            <a:picLocks noChangeAspect="1"/>
          </p:cNvPicPr>
          <p:nvPr/>
        </p:nvPicPr>
        <p:blipFill>
          <a:blip r:embed="rId38"/>
          <a:srcRect/>
          <a:stretch>
            <a:fillRect/>
          </a:stretch>
        </p:blipFill>
        <p:spPr>
          <a:xfrm>
            <a:off x="9034464" y="4659014"/>
            <a:ext cx="1301748" cy="1312858"/>
          </a:xfrm>
          <a:prstGeom prst="rect">
            <a:avLst/>
          </a:prstGeom>
          <a:noFill/>
          <a:ln cap="flat">
            <a:noFill/>
          </a:ln>
        </p:spPr>
      </p:pic>
      <p:pic>
        <p:nvPicPr>
          <p:cNvPr id="26" name="Picture 20" descr="Image result for green home button">
            <a:hlinkClick r:id="rId39" action="ppaction://hlinksldjump"/>
          </p:cNvPr>
          <p:cNvPicPr>
            <a:picLocks noChangeAspect="1"/>
          </p:cNvPicPr>
          <p:nvPr/>
        </p:nvPicPr>
        <p:blipFill>
          <a:blip r:embed="rId40"/>
          <a:srcRect/>
          <a:stretch>
            <a:fillRect/>
          </a:stretch>
        </p:blipFill>
        <p:spPr>
          <a:xfrm>
            <a:off x="90095" y="56308"/>
            <a:ext cx="900117" cy="850904"/>
          </a:xfrm>
          <a:prstGeom prst="rect">
            <a:avLst/>
          </a:prstGeom>
          <a:noFill/>
          <a:ln cap="flat">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Speech Bubble: Rectangle with Corners Rounded 27"/>
          <p:cNvSpPr/>
          <p:nvPr/>
        </p:nvSpPr>
        <p:spPr>
          <a:xfrm>
            <a:off x="7947333" y="1774118"/>
            <a:ext cx="3833521" cy="1630494"/>
          </a:xfrm>
          <a:custGeom>
            <a:avLst>
              <a:gd name="f0" fmla="val 9832"/>
              <a:gd name="f1" fmla="val 3224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solidFill>
            <a:srgbClr val="CC3399">
              <a:alpha val="4902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3" name="Text Box 7"/>
          <p:cNvSpPr txBox="1"/>
          <p:nvPr/>
        </p:nvSpPr>
        <p:spPr>
          <a:xfrm>
            <a:off x="2518147" y="120097"/>
            <a:ext cx="7155710" cy="623547"/>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Little People, Big Dreams Series</a:t>
            </a:r>
            <a:endParaRPr lang="en-US" sz="1800" b="0" i="0" u="none" strike="noStrike" kern="1200" cap="none" spc="0" baseline="0">
              <a:solidFill>
                <a:srgbClr val="000000"/>
              </a:solidFill>
              <a:uFillTx/>
              <a:latin typeface="Twinkl Cursive Looped" pitchFamily="2"/>
            </a:endParaRPr>
          </a:p>
        </p:txBody>
      </p:sp>
      <p:grpSp>
        <p:nvGrpSpPr>
          <p:cNvPr id="4" name="Group 2"/>
          <p:cNvGrpSpPr/>
          <p:nvPr/>
        </p:nvGrpSpPr>
        <p:grpSpPr>
          <a:xfrm>
            <a:off x="168066" y="987423"/>
            <a:ext cx="7610468" cy="5870576"/>
            <a:chOff x="168066" y="987423"/>
            <a:chExt cx="7610468" cy="5870576"/>
          </a:xfrm>
        </p:grpSpPr>
        <p:pic>
          <p:nvPicPr>
            <p:cNvPr id="5" name="Picture 3"/>
            <p:cNvPicPr>
              <a:picLocks noChangeAspect="1"/>
            </p:cNvPicPr>
            <p:nvPr/>
          </p:nvPicPr>
          <p:blipFill>
            <a:blip r:embed="rId2"/>
            <a:srcRect l="20120" t="16080" r="20123" b="63609"/>
            <a:stretch>
              <a:fillRect/>
            </a:stretch>
          </p:blipFill>
          <p:spPr>
            <a:xfrm>
              <a:off x="168066" y="987423"/>
              <a:ext cx="7607981" cy="2010216"/>
            </a:xfrm>
            <a:prstGeom prst="rect">
              <a:avLst/>
            </a:prstGeom>
            <a:noFill/>
            <a:ln cap="flat">
              <a:noFill/>
            </a:ln>
          </p:spPr>
        </p:pic>
        <p:pic>
          <p:nvPicPr>
            <p:cNvPr id="6" name="Picture 4"/>
            <p:cNvPicPr>
              <a:picLocks noChangeAspect="1"/>
            </p:cNvPicPr>
            <p:nvPr/>
          </p:nvPicPr>
          <p:blipFill>
            <a:blip r:embed="rId2"/>
            <a:srcRect l="20120" t="53105" r="20123" b="7874"/>
            <a:stretch>
              <a:fillRect/>
            </a:stretch>
          </p:blipFill>
          <p:spPr>
            <a:xfrm>
              <a:off x="170553" y="2996104"/>
              <a:ext cx="7607981" cy="3861895"/>
            </a:xfrm>
            <a:prstGeom prst="rect">
              <a:avLst/>
            </a:prstGeom>
            <a:noFill/>
            <a:ln cap="flat">
              <a:noFill/>
            </a:ln>
          </p:spPr>
        </p:pic>
      </p:grpSp>
      <p:pic>
        <p:nvPicPr>
          <p:cNvPr id="7" name="Picture 6" descr="Image result for little people big dreams david attenborough">
            <a:hlinkClick r:id="rId3"/>
          </p:cNvPr>
          <p:cNvPicPr>
            <a:picLocks noChangeAspect="1"/>
          </p:cNvPicPr>
          <p:nvPr/>
        </p:nvPicPr>
        <p:blipFill>
          <a:blip r:embed="rId4"/>
          <a:srcRect/>
          <a:stretch>
            <a:fillRect/>
          </a:stretch>
        </p:blipFill>
        <p:spPr>
          <a:xfrm>
            <a:off x="823115" y="1532891"/>
            <a:ext cx="1009506" cy="1238234"/>
          </a:xfrm>
          <a:prstGeom prst="rect">
            <a:avLst/>
          </a:prstGeom>
          <a:noFill/>
          <a:ln cap="flat">
            <a:noFill/>
          </a:ln>
        </p:spPr>
      </p:pic>
      <p:pic>
        <p:nvPicPr>
          <p:cNvPr id="8" name="Picture 8" descr="Image result for little people big dreams rosa parks">
            <a:hlinkClick r:id="rId5"/>
          </p:cNvPr>
          <p:cNvPicPr>
            <a:picLocks noChangeAspect="1"/>
          </p:cNvPicPr>
          <p:nvPr/>
        </p:nvPicPr>
        <p:blipFill>
          <a:blip r:embed="rId6"/>
          <a:srcRect/>
          <a:stretch>
            <a:fillRect/>
          </a:stretch>
        </p:blipFill>
        <p:spPr>
          <a:xfrm>
            <a:off x="2169276" y="1532891"/>
            <a:ext cx="1035009" cy="1238234"/>
          </a:xfrm>
          <a:prstGeom prst="rect">
            <a:avLst/>
          </a:prstGeom>
          <a:noFill/>
          <a:ln cap="flat">
            <a:noFill/>
          </a:ln>
        </p:spPr>
      </p:pic>
      <p:pic>
        <p:nvPicPr>
          <p:cNvPr id="9" name="Picture 10" descr="Image result for little people big dreams amelia earhart">
            <a:hlinkClick r:id="rId7"/>
          </p:cNvPr>
          <p:cNvPicPr>
            <a:picLocks noChangeAspect="1"/>
          </p:cNvPicPr>
          <p:nvPr/>
        </p:nvPicPr>
        <p:blipFill>
          <a:blip r:embed="rId8"/>
          <a:srcRect/>
          <a:stretch>
            <a:fillRect/>
          </a:stretch>
        </p:blipFill>
        <p:spPr>
          <a:xfrm>
            <a:off x="3540949" y="1532891"/>
            <a:ext cx="1035009" cy="1238234"/>
          </a:xfrm>
          <a:prstGeom prst="rect">
            <a:avLst/>
          </a:prstGeom>
          <a:noFill/>
          <a:ln cap="flat">
            <a:noFill/>
          </a:ln>
        </p:spPr>
      </p:pic>
      <p:pic>
        <p:nvPicPr>
          <p:cNvPr id="10" name="Picture 12" descr="Image result for little people big dreams frida kahlo">
            <a:hlinkClick r:id="rId9"/>
          </p:cNvPr>
          <p:cNvPicPr>
            <a:picLocks noChangeAspect="1"/>
          </p:cNvPicPr>
          <p:nvPr/>
        </p:nvPicPr>
        <p:blipFill>
          <a:blip r:embed="rId10"/>
          <a:srcRect/>
          <a:stretch>
            <a:fillRect/>
          </a:stretch>
        </p:blipFill>
        <p:spPr>
          <a:xfrm>
            <a:off x="4874520" y="1532891"/>
            <a:ext cx="952466" cy="1238234"/>
          </a:xfrm>
          <a:prstGeom prst="rect">
            <a:avLst/>
          </a:prstGeom>
          <a:noFill/>
          <a:ln cap="flat">
            <a:noFill/>
          </a:ln>
        </p:spPr>
      </p:pic>
      <p:pic>
        <p:nvPicPr>
          <p:cNvPr id="11" name="Picture 14" descr="Image result for little people big dreams greta thunberg">
            <a:hlinkClick r:id="rId11"/>
          </p:cNvPr>
          <p:cNvPicPr>
            <a:picLocks noChangeAspect="1"/>
          </p:cNvPicPr>
          <p:nvPr/>
        </p:nvPicPr>
        <p:blipFill>
          <a:blip r:embed="rId12"/>
          <a:srcRect/>
          <a:stretch>
            <a:fillRect/>
          </a:stretch>
        </p:blipFill>
        <p:spPr>
          <a:xfrm>
            <a:off x="6106491" y="1532891"/>
            <a:ext cx="1035009" cy="1271326"/>
          </a:xfrm>
          <a:prstGeom prst="rect">
            <a:avLst/>
          </a:prstGeom>
          <a:noFill/>
          <a:ln cap="flat">
            <a:noFill/>
          </a:ln>
        </p:spPr>
      </p:pic>
      <p:pic>
        <p:nvPicPr>
          <p:cNvPr id="12" name="Picture 16" descr="Image result for little people big dreams martin luther king">
            <a:hlinkClick r:id="rId13"/>
          </p:cNvPr>
          <p:cNvPicPr>
            <a:picLocks noChangeAspect="1"/>
          </p:cNvPicPr>
          <p:nvPr/>
        </p:nvPicPr>
        <p:blipFill>
          <a:blip r:embed="rId14"/>
          <a:srcRect/>
          <a:stretch>
            <a:fillRect/>
          </a:stretch>
        </p:blipFill>
        <p:spPr>
          <a:xfrm>
            <a:off x="823115" y="3189527"/>
            <a:ext cx="1009506" cy="1238938"/>
          </a:xfrm>
          <a:prstGeom prst="rect">
            <a:avLst/>
          </a:prstGeom>
          <a:noFill/>
          <a:ln cap="flat">
            <a:noFill/>
          </a:ln>
        </p:spPr>
      </p:pic>
      <p:pic>
        <p:nvPicPr>
          <p:cNvPr id="13" name="Picture 18" descr="Image result for little people big dreams audrey hepburn">
            <a:hlinkClick r:id="rId15"/>
          </p:cNvPr>
          <p:cNvPicPr>
            <a:picLocks noChangeAspect="1"/>
          </p:cNvPicPr>
          <p:nvPr/>
        </p:nvPicPr>
        <p:blipFill>
          <a:blip r:embed="rId16"/>
          <a:srcRect/>
          <a:stretch>
            <a:fillRect/>
          </a:stretch>
        </p:blipFill>
        <p:spPr>
          <a:xfrm>
            <a:off x="2169276" y="3189527"/>
            <a:ext cx="1043915" cy="1238938"/>
          </a:xfrm>
          <a:prstGeom prst="rect">
            <a:avLst/>
          </a:prstGeom>
          <a:noFill/>
          <a:ln cap="flat">
            <a:noFill/>
          </a:ln>
        </p:spPr>
      </p:pic>
      <p:pic>
        <p:nvPicPr>
          <p:cNvPr id="14" name="Picture 20" descr="Image result for little people big dreams stephen hawking">
            <a:hlinkClick r:id="rId17"/>
          </p:cNvPr>
          <p:cNvPicPr>
            <a:picLocks noChangeAspect="1"/>
          </p:cNvPicPr>
          <p:nvPr/>
        </p:nvPicPr>
        <p:blipFill>
          <a:blip r:embed="rId18"/>
          <a:srcRect/>
          <a:stretch>
            <a:fillRect/>
          </a:stretch>
        </p:blipFill>
        <p:spPr>
          <a:xfrm>
            <a:off x="3540949" y="3189527"/>
            <a:ext cx="1043915" cy="1249582"/>
          </a:xfrm>
          <a:prstGeom prst="rect">
            <a:avLst/>
          </a:prstGeom>
          <a:noFill/>
          <a:ln cap="flat">
            <a:noFill/>
          </a:ln>
        </p:spPr>
      </p:pic>
      <p:pic>
        <p:nvPicPr>
          <p:cNvPr id="15" name="Picture 22" descr="Image result for little people big dreams dolly parton"/>
          <p:cNvPicPr>
            <a:picLocks noChangeAspect="1"/>
          </p:cNvPicPr>
          <p:nvPr/>
        </p:nvPicPr>
        <p:blipFill>
          <a:blip r:embed="rId19"/>
          <a:srcRect/>
          <a:stretch>
            <a:fillRect/>
          </a:stretch>
        </p:blipFill>
        <p:spPr>
          <a:xfrm>
            <a:off x="4874520" y="3189527"/>
            <a:ext cx="1035603" cy="1238938"/>
          </a:xfrm>
          <a:prstGeom prst="rect">
            <a:avLst/>
          </a:prstGeom>
          <a:noFill/>
          <a:ln cap="flat">
            <a:noFill/>
          </a:ln>
        </p:spPr>
      </p:pic>
      <p:pic>
        <p:nvPicPr>
          <p:cNvPr id="16" name="Picture 24" descr="Image result for little people big dreams aretha franklin">
            <a:hlinkClick r:id="rId20"/>
          </p:cNvPr>
          <p:cNvPicPr>
            <a:picLocks noChangeAspect="1"/>
          </p:cNvPicPr>
          <p:nvPr/>
        </p:nvPicPr>
        <p:blipFill>
          <a:blip r:embed="rId21"/>
          <a:srcRect/>
          <a:stretch>
            <a:fillRect/>
          </a:stretch>
        </p:blipFill>
        <p:spPr>
          <a:xfrm>
            <a:off x="6096003" y="3189527"/>
            <a:ext cx="1010000" cy="1238938"/>
          </a:xfrm>
          <a:prstGeom prst="rect">
            <a:avLst/>
          </a:prstGeom>
          <a:noFill/>
          <a:ln cap="flat">
            <a:noFill/>
          </a:ln>
        </p:spPr>
      </p:pic>
      <p:pic>
        <p:nvPicPr>
          <p:cNvPr id="17" name="Picture 26" descr="Image result for little people big dreams maria m">
            <a:hlinkClick r:id="rId22"/>
          </p:cNvPr>
          <p:cNvPicPr>
            <a:picLocks noChangeAspect="1"/>
          </p:cNvPicPr>
          <p:nvPr/>
        </p:nvPicPr>
        <p:blipFill>
          <a:blip r:embed="rId23"/>
          <a:srcRect/>
          <a:stretch>
            <a:fillRect/>
          </a:stretch>
        </p:blipFill>
        <p:spPr>
          <a:xfrm>
            <a:off x="823115" y="4843302"/>
            <a:ext cx="1032449" cy="1238938"/>
          </a:xfrm>
          <a:prstGeom prst="rect">
            <a:avLst/>
          </a:prstGeom>
          <a:noFill/>
          <a:ln cap="flat">
            <a:noFill/>
          </a:ln>
        </p:spPr>
      </p:pic>
      <p:pic>
        <p:nvPicPr>
          <p:cNvPr id="18" name="Picture 28" descr="Image result for little people big dreams maria m">
            <a:hlinkClick r:id="rId24"/>
          </p:cNvPr>
          <p:cNvPicPr>
            <a:picLocks noChangeAspect="1"/>
          </p:cNvPicPr>
          <p:nvPr/>
        </p:nvPicPr>
        <p:blipFill>
          <a:blip r:embed="rId25"/>
          <a:srcRect l="12613" t="3518" r="11852" b="3148"/>
          <a:stretch>
            <a:fillRect/>
          </a:stretch>
        </p:blipFill>
        <p:spPr>
          <a:xfrm>
            <a:off x="2169276" y="4846475"/>
            <a:ext cx="1009506" cy="1247378"/>
          </a:xfrm>
          <a:prstGeom prst="rect">
            <a:avLst/>
          </a:prstGeom>
          <a:noFill/>
          <a:ln cap="flat">
            <a:noFill/>
          </a:ln>
        </p:spPr>
      </p:pic>
      <p:pic>
        <p:nvPicPr>
          <p:cNvPr id="19" name="Picture 30" descr="Image result for little people big dreams maria m">
            <a:hlinkClick r:id="rId26"/>
          </p:cNvPr>
          <p:cNvPicPr>
            <a:picLocks noChangeAspect="1"/>
          </p:cNvPicPr>
          <p:nvPr/>
        </p:nvPicPr>
        <p:blipFill>
          <a:blip r:embed="rId27"/>
          <a:srcRect/>
          <a:stretch>
            <a:fillRect/>
          </a:stretch>
        </p:blipFill>
        <p:spPr>
          <a:xfrm>
            <a:off x="3540949" y="4843302"/>
            <a:ext cx="1032869" cy="1238938"/>
          </a:xfrm>
          <a:prstGeom prst="rect">
            <a:avLst/>
          </a:prstGeom>
          <a:noFill/>
          <a:ln cap="flat">
            <a:noFill/>
          </a:ln>
        </p:spPr>
      </p:pic>
      <p:pic>
        <p:nvPicPr>
          <p:cNvPr id="20" name="Picture 34" descr="Image result for little people big dreams maria m">
            <a:hlinkClick r:id="rId28"/>
          </p:cNvPr>
          <p:cNvPicPr>
            <a:picLocks noChangeAspect="1"/>
          </p:cNvPicPr>
          <p:nvPr/>
        </p:nvPicPr>
        <p:blipFill>
          <a:blip r:embed="rId29"/>
          <a:srcRect/>
          <a:stretch>
            <a:fillRect/>
          </a:stretch>
        </p:blipFill>
        <p:spPr>
          <a:xfrm>
            <a:off x="6096003" y="4850270"/>
            <a:ext cx="1009506" cy="1243593"/>
          </a:xfrm>
          <a:prstGeom prst="rect">
            <a:avLst/>
          </a:prstGeom>
          <a:noFill/>
          <a:ln cap="flat">
            <a:noFill/>
          </a:ln>
        </p:spPr>
      </p:pic>
      <p:pic>
        <p:nvPicPr>
          <p:cNvPr id="21" name="Picture 36" descr="Image result for little people big dreams wilma rudolph">
            <a:hlinkClick r:id="rId30"/>
          </p:cNvPr>
          <p:cNvPicPr>
            <a:picLocks noChangeAspect="1"/>
          </p:cNvPicPr>
          <p:nvPr/>
        </p:nvPicPr>
        <p:blipFill>
          <a:blip r:embed="rId31"/>
          <a:srcRect/>
          <a:stretch>
            <a:fillRect/>
          </a:stretch>
        </p:blipFill>
        <p:spPr>
          <a:xfrm>
            <a:off x="4877171" y="4843302"/>
            <a:ext cx="1032942" cy="1235756"/>
          </a:xfrm>
          <a:prstGeom prst="rect">
            <a:avLst/>
          </a:prstGeom>
          <a:noFill/>
          <a:ln cap="flat">
            <a:noFill/>
          </a:ln>
        </p:spPr>
      </p:pic>
      <p:pic>
        <p:nvPicPr>
          <p:cNvPr id="22" name="Picture 38" descr="bookworm"/>
          <p:cNvPicPr>
            <a:picLocks noChangeAspect="1"/>
          </p:cNvPicPr>
          <p:nvPr/>
        </p:nvPicPr>
        <p:blipFill>
          <a:blip r:embed="rId32"/>
          <a:srcRect/>
          <a:stretch>
            <a:fillRect/>
          </a:stretch>
        </p:blipFill>
        <p:spPr>
          <a:xfrm>
            <a:off x="8800286" y="3067053"/>
            <a:ext cx="3790946" cy="3790946"/>
          </a:xfrm>
          <a:prstGeom prst="rect">
            <a:avLst/>
          </a:prstGeom>
          <a:noFill/>
          <a:ln cap="flat">
            <a:noFill/>
          </a:ln>
        </p:spPr>
      </p:pic>
      <p:sp>
        <p:nvSpPr>
          <p:cNvPr id="23" name="TextBox 7"/>
          <p:cNvSpPr txBox="1"/>
          <p:nvPr/>
        </p:nvSpPr>
        <p:spPr>
          <a:xfrm>
            <a:off x="7980069" y="1850699"/>
            <a:ext cx="3833521" cy="1477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Twinkl Cursive Looped" pitchFamily="2"/>
              </a:rPr>
              <a:t>This is only a selection of the series, there are many more in the collection!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Twinkl Cursive Looped" pitchFamily="2"/>
              </a:rPr>
              <a:t>What other influential people can you find out about?</a:t>
            </a:r>
          </a:p>
        </p:txBody>
      </p:sp>
      <p:pic>
        <p:nvPicPr>
          <p:cNvPr id="24" name="Picture 20" descr="Image result for green home button">
            <a:hlinkClick r:id="rId33" action="ppaction://hlinksldjump"/>
          </p:cNvPr>
          <p:cNvPicPr>
            <a:picLocks noChangeAspect="1"/>
          </p:cNvPicPr>
          <p:nvPr/>
        </p:nvPicPr>
        <p:blipFill>
          <a:blip r:embed="rId34"/>
          <a:srcRect/>
          <a:stretch>
            <a:fillRect/>
          </a:stretch>
        </p:blipFill>
        <p:spPr>
          <a:xfrm>
            <a:off x="90095" y="56308"/>
            <a:ext cx="900117" cy="850904"/>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grpSp>
        <p:nvGrpSpPr>
          <p:cNvPr id="2" name="Group 2"/>
          <p:cNvGrpSpPr/>
          <p:nvPr/>
        </p:nvGrpSpPr>
        <p:grpSpPr>
          <a:xfrm>
            <a:off x="4424772" y="987423"/>
            <a:ext cx="7610468" cy="5870576"/>
            <a:chOff x="4424772" y="987423"/>
            <a:chExt cx="7610468" cy="5870576"/>
          </a:xfrm>
        </p:grpSpPr>
        <p:pic>
          <p:nvPicPr>
            <p:cNvPr id="3" name="Picture 3"/>
            <p:cNvPicPr>
              <a:picLocks noChangeAspect="1"/>
            </p:cNvPicPr>
            <p:nvPr/>
          </p:nvPicPr>
          <p:blipFill>
            <a:blip r:embed="rId2"/>
            <a:srcRect l="20120" t="16080" r="20123" b="63609"/>
            <a:stretch>
              <a:fillRect/>
            </a:stretch>
          </p:blipFill>
          <p:spPr>
            <a:xfrm>
              <a:off x="4424772" y="987423"/>
              <a:ext cx="7607981" cy="2010216"/>
            </a:xfrm>
            <a:prstGeom prst="rect">
              <a:avLst/>
            </a:prstGeom>
            <a:noFill/>
            <a:ln cap="flat">
              <a:noFill/>
            </a:ln>
          </p:spPr>
        </p:pic>
        <p:pic>
          <p:nvPicPr>
            <p:cNvPr id="4" name="Picture 4"/>
            <p:cNvPicPr>
              <a:picLocks noChangeAspect="1"/>
            </p:cNvPicPr>
            <p:nvPr/>
          </p:nvPicPr>
          <p:blipFill>
            <a:blip r:embed="rId2"/>
            <a:srcRect l="20120" t="53105" r="20123" b="7874"/>
            <a:stretch>
              <a:fillRect/>
            </a:stretch>
          </p:blipFill>
          <p:spPr>
            <a:xfrm>
              <a:off x="4427259" y="2996104"/>
              <a:ext cx="7607981" cy="3861895"/>
            </a:xfrm>
            <a:prstGeom prst="rect">
              <a:avLst/>
            </a:prstGeom>
            <a:noFill/>
            <a:ln cap="flat">
              <a:noFill/>
            </a:ln>
          </p:spPr>
        </p:pic>
      </p:grpSp>
      <p:sp>
        <p:nvSpPr>
          <p:cNvPr id="5" name="Text Box 7"/>
          <p:cNvSpPr txBox="1"/>
          <p:nvPr/>
        </p:nvSpPr>
        <p:spPr>
          <a:xfrm>
            <a:off x="5999570" y="56308"/>
            <a:ext cx="6035670" cy="674982"/>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You Can Be Anything!</a:t>
            </a:r>
            <a:endParaRPr lang="en-US" sz="1800" b="0" i="0" u="none" strike="noStrike" kern="1200" cap="none" spc="0" baseline="0">
              <a:solidFill>
                <a:srgbClr val="000000"/>
              </a:solidFill>
              <a:uFillTx/>
              <a:latin typeface="Twinkl Cursive Looped" pitchFamily="2"/>
            </a:endParaRPr>
          </a:p>
        </p:txBody>
      </p:sp>
      <p:pic>
        <p:nvPicPr>
          <p:cNvPr id="6" name="Picture 2" descr="Image result for all our dreams can come true if we have the courage to pursue them"/>
          <p:cNvPicPr>
            <a:picLocks noChangeAspect="1"/>
          </p:cNvPicPr>
          <p:nvPr/>
        </p:nvPicPr>
        <p:blipFill>
          <a:blip r:embed="rId3"/>
          <a:srcRect/>
          <a:stretch>
            <a:fillRect/>
          </a:stretch>
        </p:blipFill>
        <p:spPr>
          <a:xfrm>
            <a:off x="206188" y="1339294"/>
            <a:ext cx="4061298" cy="2721071"/>
          </a:xfrm>
          <a:prstGeom prst="rect">
            <a:avLst/>
          </a:prstGeom>
          <a:noFill/>
          <a:ln cap="flat">
            <a:noFill/>
          </a:ln>
        </p:spPr>
      </p:pic>
      <p:pic>
        <p:nvPicPr>
          <p:cNvPr id="7" name="Picture 2" descr="Image result for potted succulent "/>
          <p:cNvPicPr>
            <a:picLocks noChangeAspect="1"/>
          </p:cNvPicPr>
          <p:nvPr/>
        </p:nvPicPr>
        <p:blipFill>
          <a:blip r:embed="rId4"/>
          <a:srcRect/>
          <a:stretch>
            <a:fillRect/>
          </a:stretch>
        </p:blipFill>
        <p:spPr>
          <a:xfrm>
            <a:off x="4492867" y="-179807"/>
            <a:ext cx="1425577" cy="1427158"/>
          </a:xfrm>
          <a:prstGeom prst="rect">
            <a:avLst/>
          </a:prstGeom>
          <a:noFill/>
          <a:ln cap="flat">
            <a:noFill/>
          </a:ln>
        </p:spPr>
      </p:pic>
      <p:pic>
        <p:nvPicPr>
          <p:cNvPr id="8" name="Picture 6">
            <a:hlinkClick r:id="rId5"/>
          </p:cNvPr>
          <p:cNvPicPr>
            <a:picLocks noChangeAspect="1"/>
          </p:cNvPicPr>
          <p:nvPr/>
        </p:nvPicPr>
        <p:blipFill>
          <a:blip r:embed="rId6"/>
          <a:srcRect/>
          <a:stretch>
            <a:fillRect/>
          </a:stretch>
        </p:blipFill>
        <p:spPr>
          <a:xfrm>
            <a:off x="4832439" y="1526380"/>
            <a:ext cx="1055683" cy="1296984"/>
          </a:xfrm>
          <a:prstGeom prst="rect">
            <a:avLst/>
          </a:prstGeom>
          <a:noFill/>
          <a:ln cap="flat">
            <a:noFill/>
          </a:ln>
          <a:effectLst>
            <a:outerShdw dir="16200000" algn="tl">
              <a:srgbClr val="000000">
                <a:alpha val="39999"/>
              </a:srgbClr>
            </a:outerShdw>
          </a:effectLst>
        </p:spPr>
      </p:pic>
      <p:pic>
        <p:nvPicPr>
          <p:cNvPr id="9" name="Picture 7">
            <a:hlinkClick r:id="rId7"/>
          </p:cNvPr>
          <p:cNvPicPr>
            <a:picLocks noChangeAspect="1"/>
          </p:cNvPicPr>
          <p:nvPr/>
        </p:nvPicPr>
        <p:blipFill>
          <a:blip r:embed="rId8"/>
          <a:srcRect/>
          <a:stretch>
            <a:fillRect/>
          </a:stretch>
        </p:blipFill>
        <p:spPr>
          <a:xfrm>
            <a:off x="4905737" y="3065114"/>
            <a:ext cx="1168402" cy="1279529"/>
          </a:xfrm>
          <a:prstGeom prst="rect">
            <a:avLst/>
          </a:prstGeom>
          <a:noFill/>
          <a:ln cap="flat">
            <a:noFill/>
          </a:ln>
          <a:effectLst>
            <a:outerShdw dir="16200000" algn="tl">
              <a:srgbClr val="000000">
                <a:alpha val="39999"/>
              </a:srgbClr>
            </a:outerShdw>
          </a:effectLst>
        </p:spPr>
      </p:pic>
      <p:pic>
        <p:nvPicPr>
          <p:cNvPr id="10" name="Picture 8">
            <a:hlinkClick r:id="rId9"/>
          </p:cNvPr>
          <p:cNvPicPr>
            <a:picLocks noChangeAspect="1"/>
          </p:cNvPicPr>
          <p:nvPr/>
        </p:nvPicPr>
        <p:blipFill>
          <a:blip r:embed="rId10"/>
          <a:srcRect/>
          <a:stretch>
            <a:fillRect/>
          </a:stretch>
        </p:blipFill>
        <p:spPr>
          <a:xfrm>
            <a:off x="10682843" y="3156965"/>
            <a:ext cx="990596" cy="1239834"/>
          </a:xfrm>
          <a:prstGeom prst="rect">
            <a:avLst/>
          </a:prstGeom>
          <a:noFill/>
          <a:ln cap="flat">
            <a:noFill/>
          </a:ln>
          <a:effectLst>
            <a:outerShdw dir="16200000" algn="tl">
              <a:srgbClr val="000000">
                <a:alpha val="39999"/>
              </a:srgbClr>
            </a:outerShdw>
          </a:effectLst>
        </p:spPr>
      </p:pic>
      <p:pic>
        <p:nvPicPr>
          <p:cNvPr id="11" name="Picture 9">
            <a:hlinkClick r:id="rId11"/>
          </p:cNvPr>
          <p:cNvPicPr>
            <a:picLocks noChangeAspect="1"/>
          </p:cNvPicPr>
          <p:nvPr/>
        </p:nvPicPr>
        <p:blipFill>
          <a:blip r:embed="rId12"/>
          <a:srcRect/>
          <a:stretch>
            <a:fillRect/>
          </a:stretch>
        </p:blipFill>
        <p:spPr>
          <a:xfrm>
            <a:off x="7441387" y="4774557"/>
            <a:ext cx="1042992" cy="1338260"/>
          </a:xfrm>
          <a:prstGeom prst="rect">
            <a:avLst/>
          </a:prstGeom>
          <a:noFill/>
          <a:ln cap="flat">
            <a:noFill/>
          </a:ln>
          <a:effectLst>
            <a:outerShdw dir="16200000" algn="tl">
              <a:srgbClr val="000000">
                <a:alpha val="39999"/>
              </a:srgbClr>
            </a:outerShdw>
          </a:effectLst>
        </p:spPr>
      </p:pic>
      <p:pic>
        <p:nvPicPr>
          <p:cNvPr id="12" name="Picture 10">
            <a:hlinkClick r:id="rId13"/>
          </p:cNvPr>
          <p:cNvPicPr>
            <a:picLocks noChangeAspect="1"/>
          </p:cNvPicPr>
          <p:nvPr/>
        </p:nvPicPr>
        <p:blipFill>
          <a:blip r:embed="rId14"/>
          <a:srcRect/>
          <a:stretch>
            <a:fillRect/>
          </a:stretch>
        </p:blipFill>
        <p:spPr>
          <a:xfrm>
            <a:off x="9495294" y="1547237"/>
            <a:ext cx="1038228" cy="1250954"/>
          </a:xfrm>
          <a:prstGeom prst="rect">
            <a:avLst/>
          </a:prstGeom>
          <a:noFill/>
          <a:ln cap="flat">
            <a:noFill/>
          </a:ln>
          <a:effectLst>
            <a:outerShdw dir="16200000" algn="tl">
              <a:srgbClr val="000000">
                <a:alpha val="39999"/>
              </a:srgbClr>
            </a:outerShdw>
          </a:effectLst>
        </p:spPr>
      </p:pic>
      <p:pic>
        <p:nvPicPr>
          <p:cNvPr id="13" name="Picture 11">
            <a:hlinkClick r:id="rId15"/>
          </p:cNvPr>
          <p:cNvPicPr>
            <a:picLocks noChangeAspect="1"/>
          </p:cNvPicPr>
          <p:nvPr/>
        </p:nvPicPr>
        <p:blipFill>
          <a:blip r:embed="rId16"/>
          <a:srcRect/>
          <a:stretch>
            <a:fillRect/>
          </a:stretch>
        </p:blipFill>
        <p:spPr>
          <a:xfrm>
            <a:off x="6202484" y="4809890"/>
            <a:ext cx="933446" cy="1285875"/>
          </a:xfrm>
          <a:prstGeom prst="rect">
            <a:avLst/>
          </a:prstGeom>
          <a:noFill/>
          <a:ln cap="flat">
            <a:noFill/>
          </a:ln>
          <a:effectLst>
            <a:outerShdw dir="16200000" algn="tl">
              <a:srgbClr val="000000">
                <a:alpha val="39999"/>
              </a:srgbClr>
            </a:outerShdw>
          </a:effectLst>
        </p:spPr>
      </p:pic>
      <p:pic>
        <p:nvPicPr>
          <p:cNvPr id="14" name="Picture 12">
            <a:hlinkClick r:id="rId17"/>
          </p:cNvPr>
          <p:cNvPicPr>
            <a:picLocks noChangeAspect="1"/>
          </p:cNvPicPr>
          <p:nvPr/>
        </p:nvPicPr>
        <p:blipFill>
          <a:blip r:embed="rId18"/>
          <a:srcRect/>
          <a:stretch>
            <a:fillRect/>
          </a:stretch>
        </p:blipFill>
        <p:spPr>
          <a:xfrm>
            <a:off x="9136721" y="3145782"/>
            <a:ext cx="1257300" cy="1255708"/>
          </a:xfrm>
          <a:prstGeom prst="rect">
            <a:avLst/>
          </a:prstGeom>
          <a:noFill/>
          <a:ln cap="flat">
            <a:noFill/>
          </a:ln>
          <a:effectLst>
            <a:outerShdw dir="16200000" algn="tl">
              <a:srgbClr val="000000">
                <a:alpha val="39999"/>
              </a:srgbClr>
            </a:outerShdw>
          </a:effectLst>
        </p:spPr>
      </p:pic>
      <p:pic>
        <p:nvPicPr>
          <p:cNvPr id="15" name="Picture 15">
            <a:hlinkClick r:id="rId19"/>
          </p:cNvPr>
          <p:cNvPicPr>
            <a:picLocks noChangeAspect="1"/>
          </p:cNvPicPr>
          <p:nvPr/>
        </p:nvPicPr>
        <p:blipFill>
          <a:blip r:embed="rId20"/>
          <a:srcRect/>
          <a:stretch>
            <a:fillRect/>
          </a:stretch>
        </p:blipFill>
        <p:spPr>
          <a:xfrm>
            <a:off x="7267486" y="1550895"/>
            <a:ext cx="1276346" cy="1276346"/>
          </a:xfrm>
          <a:prstGeom prst="rect">
            <a:avLst/>
          </a:prstGeom>
          <a:noFill/>
          <a:ln cap="flat">
            <a:noFill/>
          </a:ln>
        </p:spPr>
      </p:pic>
      <p:pic>
        <p:nvPicPr>
          <p:cNvPr id="16" name="Picture 16">
            <a:hlinkClick r:id="rId21"/>
          </p:cNvPr>
          <p:cNvPicPr>
            <a:picLocks noChangeAspect="1"/>
          </p:cNvPicPr>
          <p:nvPr/>
        </p:nvPicPr>
        <p:blipFill>
          <a:blip r:embed="rId22"/>
          <a:srcRect/>
          <a:stretch>
            <a:fillRect/>
          </a:stretch>
        </p:blipFill>
        <p:spPr>
          <a:xfrm>
            <a:off x="4866473" y="4815376"/>
            <a:ext cx="1025527" cy="1295403"/>
          </a:xfrm>
          <a:prstGeom prst="rect">
            <a:avLst/>
          </a:prstGeom>
          <a:noFill/>
          <a:ln cap="flat">
            <a:noFill/>
          </a:ln>
          <a:effectLst>
            <a:outerShdw dir="16200000" algn="tl">
              <a:srgbClr val="000000">
                <a:alpha val="39999"/>
              </a:srgbClr>
            </a:outerShdw>
          </a:effectLst>
        </p:spPr>
      </p:pic>
      <p:pic>
        <p:nvPicPr>
          <p:cNvPr id="17" name="Picture 17" descr="Image result for astro girl book">
            <a:hlinkClick r:id="rId23"/>
          </p:cNvPr>
          <p:cNvPicPr>
            <a:picLocks noChangeAspect="1"/>
          </p:cNvPicPr>
          <p:nvPr/>
        </p:nvPicPr>
        <p:blipFill>
          <a:blip r:embed="rId24"/>
          <a:srcRect/>
          <a:stretch>
            <a:fillRect/>
          </a:stretch>
        </p:blipFill>
        <p:spPr>
          <a:xfrm>
            <a:off x="6348551" y="3055577"/>
            <a:ext cx="1154109" cy="1328732"/>
          </a:xfrm>
          <a:prstGeom prst="rect">
            <a:avLst/>
          </a:prstGeom>
          <a:noFill/>
          <a:ln cap="flat">
            <a:noFill/>
          </a:ln>
        </p:spPr>
      </p:pic>
      <p:pic>
        <p:nvPicPr>
          <p:cNvPr id="18" name="Picture 19" descr="Image result for ada twist">
            <a:hlinkClick r:id="rId25"/>
          </p:cNvPr>
          <p:cNvPicPr>
            <a:picLocks noChangeAspect="1"/>
          </p:cNvPicPr>
          <p:nvPr/>
        </p:nvPicPr>
        <p:blipFill>
          <a:blip r:embed="rId26"/>
          <a:srcRect/>
          <a:stretch>
            <a:fillRect/>
          </a:stretch>
        </p:blipFill>
        <p:spPr>
          <a:xfrm>
            <a:off x="10756901" y="1519239"/>
            <a:ext cx="1035045" cy="1279529"/>
          </a:xfrm>
          <a:prstGeom prst="rect">
            <a:avLst/>
          </a:prstGeom>
          <a:noFill/>
          <a:ln cap="flat">
            <a:noFill/>
          </a:ln>
        </p:spPr>
      </p:pic>
      <p:pic>
        <p:nvPicPr>
          <p:cNvPr id="19" name="Picture 20" descr="Image result for the bear and the piano">
            <a:hlinkClick r:id="rId27"/>
          </p:cNvPr>
          <p:cNvPicPr>
            <a:picLocks noChangeAspect="1"/>
          </p:cNvPicPr>
          <p:nvPr/>
        </p:nvPicPr>
        <p:blipFill>
          <a:blip r:embed="rId28"/>
          <a:srcRect/>
          <a:stretch>
            <a:fillRect/>
          </a:stretch>
        </p:blipFill>
        <p:spPr>
          <a:xfrm>
            <a:off x="6074139" y="1514465"/>
            <a:ext cx="969958" cy="1333496"/>
          </a:xfrm>
          <a:prstGeom prst="rect">
            <a:avLst/>
          </a:prstGeom>
          <a:noFill/>
          <a:ln cap="flat">
            <a:noFill/>
          </a:ln>
        </p:spPr>
      </p:pic>
      <p:pic>
        <p:nvPicPr>
          <p:cNvPr id="20" name="Picture 22" descr="Image result for pottery lighthouse "/>
          <p:cNvPicPr>
            <a:picLocks noChangeAspect="1"/>
          </p:cNvPicPr>
          <p:nvPr/>
        </p:nvPicPr>
        <p:blipFill>
          <a:blip r:embed="rId29"/>
          <a:srcRect l="23404" t="2521" r="34302"/>
          <a:stretch>
            <a:fillRect/>
          </a:stretch>
        </p:blipFill>
        <p:spPr>
          <a:xfrm>
            <a:off x="8678186" y="1550986"/>
            <a:ext cx="593729" cy="1317622"/>
          </a:xfrm>
          <a:prstGeom prst="rect">
            <a:avLst/>
          </a:prstGeom>
          <a:noFill/>
          <a:ln cap="flat">
            <a:noFill/>
          </a:ln>
        </p:spPr>
      </p:pic>
      <p:pic>
        <p:nvPicPr>
          <p:cNvPr id="21" name="Picture 23" descr="Image result for microscope "/>
          <p:cNvPicPr>
            <a:picLocks noChangeAspect="1"/>
          </p:cNvPicPr>
          <p:nvPr/>
        </p:nvPicPr>
        <p:blipFill>
          <a:blip r:embed="rId30"/>
          <a:srcRect l="26338" r="29688"/>
          <a:stretch>
            <a:fillRect/>
          </a:stretch>
        </p:blipFill>
        <p:spPr>
          <a:xfrm flipH="1">
            <a:off x="8846170" y="4797189"/>
            <a:ext cx="963613" cy="1327151"/>
          </a:xfrm>
          <a:prstGeom prst="rect">
            <a:avLst/>
          </a:prstGeom>
          <a:noFill/>
          <a:ln cap="flat">
            <a:noFill/>
          </a:ln>
        </p:spPr>
      </p:pic>
      <p:pic>
        <p:nvPicPr>
          <p:cNvPr id="22" name="Picture 25" descr="Image result for trumpet "/>
          <p:cNvPicPr>
            <a:picLocks noChangeAspect="1"/>
          </p:cNvPicPr>
          <p:nvPr/>
        </p:nvPicPr>
        <p:blipFill>
          <a:blip r:embed="rId31"/>
          <a:srcRect l="26268" r="25256"/>
          <a:stretch>
            <a:fillRect/>
          </a:stretch>
        </p:blipFill>
        <p:spPr>
          <a:xfrm>
            <a:off x="3563361" y="4028791"/>
            <a:ext cx="878820" cy="2721071"/>
          </a:xfrm>
          <a:prstGeom prst="rect">
            <a:avLst/>
          </a:prstGeom>
          <a:noFill/>
          <a:ln cap="flat">
            <a:noFill/>
          </a:ln>
        </p:spPr>
      </p:pic>
      <p:pic>
        <p:nvPicPr>
          <p:cNvPr id="23" name="Picture 26" descr="Image result for trophy "/>
          <p:cNvPicPr>
            <a:picLocks noChangeAspect="1"/>
          </p:cNvPicPr>
          <p:nvPr/>
        </p:nvPicPr>
        <p:blipFill>
          <a:blip r:embed="rId32"/>
          <a:srcRect/>
          <a:stretch>
            <a:fillRect/>
          </a:stretch>
        </p:blipFill>
        <p:spPr>
          <a:xfrm>
            <a:off x="7893548" y="3263786"/>
            <a:ext cx="893761" cy="1223960"/>
          </a:xfrm>
          <a:prstGeom prst="rect">
            <a:avLst/>
          </a:prstGeom>
          <a:noFill/>
          <a:ln cap="flat">
            <a:noFill/>
          </a:ln>
        </p:spPr>
      </p:pic>
      <p:pic>
        <p:nvPicPr>
          <p:cNvPr id="24" name="Picture 28" descr="Image result for lotus and feather">
            <a:hlinkClick r:id="rId33"/>
          </p:cNvPr>
          <p:cNvPicPr>
            <a:picLocks noChangeAspect="1"/>
          </p:cNvPicPr>
          <p:nvPr/>
        </p:nvPicPr>
        <p:blipFill>
          <a:blip r:embed="rId34"/>
          <a:srcRect/>
          <a:stretch>
            <a:fillRect/>
          </a:stretch>
        </p:blipFill>
        <p:spPr>
          <a:xfrm>
            <a:off x="10049438" y="4807439"/>
            <a:ext cx="1624010" cy="1303340"/>
          </a:xfrm>
          <a:prstGeom prst="rect">
            <a:avLst/>
          </a:prstGeom>
          <a:noFill/>
          <a:ln cap="flat">
            <a:noFill/>
          </a:ln>
        </p:spPr>
      </p:pic>
      <p:pic>
        <p:nvPicPr>
          <p:cNvPr id="25" name="Picture 20" descr="Image result for green home button">
            <a:hlinkClick r:id="rId35" action="ppaction://hlinksldjump"/>
          </p:cNvPr>
          <p:cNvPicPr>
            <a:picLocks noChangeAspect="1"/>
          </p:cNvPicPr>
          <p:nvPr/>
        </p:nvPicPr>
        <p:blipFill>
          <a:blip r:embed="rId36"/>
          <a:srcRect/>
          <a:stretch>
            <a:fillRect/>
          </a:stretch>
        </p:blipFill>
        <p:spPr>
          <a:xfrm>
            <a:off x="90095" y="56308"/>
            <a:ext cx="900117" cy="850904"/>
          </a:xfrm>
          <a:prstGeom prst="rect">
            <a:avLst/>
          </a:prstGeom>
          <a:noFill/>
          <a:ln cap="flat">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ext Box 7"/>
          <p:cNvSpPr txBox="1"/>
          <p:nvPr/>
        </p:nvSpPr>
        <p:spPr>
          <a:xfrm>
            <a:off x="5999570" y="56308"/>
            <a:ext cx="6035670" cy="674982"/>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Feelings and Emotions</a:t>
            </a:r>
            <a:endParaRPr lang="en-US" sz="1800" b="0" i="0" u="none" strike="noStrike" kern="1200" cap="none" spc="0" baseline="0">
              <a:solidFill>
                <a:srgbClr val="000000"/>
              </a:solidFill>
              <a:uFillTx/>
              <a:latin typeface="Twinkl Cursive Looped" pitchFamily="2"/>
            </a:endParaRPr>
          </a:p>
        </p:txBody>
      </p:sp>
      <p:grpSp>
        <p:nvGrpSpPr>
          <p:cNvPr id="3" name="Group 26"/>
          <p:cNvGrpSpPr/>
          <p:nvPr/>
        </p:nvGrpSpPr>
        <p:grpSpPr>
          <a:xfrm>
            <a:off x="1206495" y="907203"/>
            <a:ext cx="9779005" cy="5870576"/>
            <a:chOff x="1206495" y="907203"/>
            <a:chExt cx="9779005" cy="5870576"/>
          </a:xfrm>
        </p:grpSpPr>
        <p:pic>
          <p:nvPicPr>
            <p:cNvPr id="4" name="Picture 27"/>
            <p:cNvPicPr>
              <a:picLocks noChangeAspect="1"/>
            </p:cNvPicPr>
            <p:nvPr/>
          </p:nvPicPr>
          <p:blipFill>
            <a:blip r:embed="rId2"/>
            <a:srcRect l="20120" t="16080" r="20123" b="63609"/>
            <a:stretch>
              <a:fillRect/>
            </a:stretch>
          </p:blipFill>
          <p:spPr>
            <a:xfrm>
              <a:off x="1206495" y="907203"/>
              <a:ext cx="9775795" cy="2010216"/>
            </a:xfrm>
            <a:prstGeom prst="rect">
              <a:avLst/>
            </a:prstGeom>
            <a:noFill/>
            <a:ln cap="flat">
              <a:noFill/>
            </a:ln>
          </p:spPr>
        </p:pic>
        <p:pic>
          <p:nvPicPr>
            <p:cNvPr id="5" name="Picture 28"/>
            <p:cNvPicPr>
              <a:picLocks noChangeAspect="1"/>
            </p:cNvPicPr>
            <p:nvPr/>
          </p:nvPicPr>
          <p:blipFill>
            <a:blip r:embed="rId2"/>
            <a:srcRect l="20120" t="53105" r="20123" b="7874"/>
            <a:stretch>
              <a:fillRect/>
            </a:stretch>
          </p:blipFill>
          <p:spPr>
            <a:xfrm>
              <a:off x="1209705" y="2915884"/>
              <a:ext cx="9775795" cy="3861895"/>
            </a:xfrm>
            <a:prstGeom prst="rect">
              <a:avLst/>
            </a:prstGeom>
            <a:noFill/>
            <a:ln cap="flat">
              <a:noFill/>
            </a:ln>
          </p:spPr>
        </p:pic>
      </p:grpSp>
      <p:pic>
        <p:nvPicPr>
          <p:cNvPr id="6" name="Picture 29">
            <a:hlinkClick r:id="rId3"/>
          </p:cNvPr>
          <p:cNvPicPr>
            <a:picLocks noChangeAspect="1"/>
          </p:cNvPicPr>
          <p:nvPr/>
        </p:nvPicPr>
        <p:blipFill>
          <a:blip r:embed="rId4"/>
          <a:srcRect/>
          <a:stretch>
            <a:fillRect/>
          </a:stretch>
        </p:blipFill>
        <p:spPr>
          <a:xfrm>
            <a:off x="1557342" y="3102714"/>
            <a:ext cx="1049338" cy="1268409"/>
          </a:xfrm>
          <a:prstGeom prst="rect">
            <a:avLst/>
          </a:prstGeom>
          <a:noFill/>
          <a:ln cap="flat">
            <a:noFill/>
          </a:ln>
          <a:effectLst>
            <a:outerShdw dir="16200000" algn="tl">
              <a:srgbClr val="000000">
                <a:alpha val="39999"/>
              </a:srgbClr>
            </a:outerShdw>
          </a:effectLst>
        </p:spPr>
      </p:pic>
      <p:pic>
        <p:nvPicPr>
          <p:cNvPr id="7" name="Picture 30">
            <a:hlinkClick r:id="rId5"/>
          </p:cNvPr>
          <p:cNvPicPr>
            <a:picLocks noChangeAspect="1"/>
          </p:cNvPicPr>
          <p:nvPr/>
        </p:nvPicPr>
        <p:blipFill>
          <a:blip r:embed="rId6"/>
          <a:srcRect/>
          <a:stretch>
            <a:fillRect/>
          </a:stretch>
        </p:blipFill>
        <p:spPr>
          <a:xfrm>
            <a:off x="1698626" y="4760064"/>
            <a:ext cx="1295403" cy="1289047"/>
          </a:xfrm>
          <a:prstGeom prst="rect">
            <a:avLst/>
          </a:prstGeom>
          <a:noFill/>
          <a:ln cap="flat">
            <a:noFill/>
          </a:ln>
          <a:effectLst>
            <a:outerShdw dir="16200000" algn="tl">
              <a:srgbClr val="000000">
                <a:alpha val="39999"/>
              </a:srgbClr>
            </a:outerShdw>
          </a:effectLst>
        </p:spPr>
      </p:pic>
      <p:pic>
        <p:nvPicPr>
          <p:cNvPr id="8" name="Picture 31">
            <a:hlinkClick r:id="rId7"/>
          </p:cNvPr>
          <p:cNvPicPr>
            <a:picLocks noChangeAspect="1"/>
          </p:cNvPicPr>
          <p:nvPr/>
        </p:nvPicPr>
        <p:blipFill>
          <a:blip r:embed="rId8"/>
          <a:srcRect/>
          <a:stretch>
            <a:fillRect/>
          </a:stretch>
        </p:blipFill>
        <p:spPr>
          <a:xfrm>
            <a:off x="2881310" y="3009052"/>
            <a:ext cx="895353" cy="1362071"/>
          </a:xfrm>
          <a:prstGeom prst="rect">
            <a:avLst/>
          </a:prstGeom>
          <a:noFill/>
          <a:ln cap="flat">
            <a:noFill/>
          </a:ln>
          <a:effectLst>
            <a:outerShdw dir="16200000" algn="tl">
              <a:srgbClr val="000000">
                <a:alpha val="39999"/>
              </a:srgbClr>
            </a:outerShdw>
          </a:effectLst>
        </p:spPr>
      </p:pic>
      <p:pic>
        <p:nvPicPr>
          <p:cNvPr id="9" name="Picture 32">
            <a:hlinkClick r:id="rId9"/>
          </p:cNvPr>
          <p:cNvPicPr>
            <a:picLocks noChangeAspect="1"/>
          </p:cNvPicPr>
          <p:nvPr/>
        </p:nvPicPr>
        <p:blipFill>
          <a:blip r:embed="rId10"/>
          <a:srcRect/>
          <a:stretch>
            <a:fillRect/>
          </a:stretch>
        </p:blipFill>
        <p:spPr>
          <a:xfrm>
            <a:off x="4025902" y="3080494"/>
            <a:ext cx="974722" cy="1293811"/>
          </a:xfrm>
          <a:prstGeom prst="rect">
            <a:avLst/>
          </a:prstGeom>
          <a:noFill/>
          <a:ln cap="flat">
            <a:noFill/>
          </a:ln>
          <a:effectLst>
            <a:outerShdw dir="16200000" algn="tl">
              <a:srgbClr val="000000">
                <a:alpha val="39999"/>
              </a:srgbClr>
            </a:outerShdw>
          </a:effectLst>
        </p:spPr>
      </p:pic>
      <p:pic>
        <p:nvPicPr>
          <p:cNvPr id="10" name="Picture 33">
            <a:hlinkClick r:id="rId11"/>
          </p:cNvPr>
          <p:cNvPicPr>
            <a:picLocks noChangeAspect="1"/>
          </p:cNvPicPr>
          <p:nvPr/>
        </p:nvPicPr>
        <p:blipFill>
          <a:blip r:embed="rId12"/>
          <a:srcRect/>
          <a:stretch>
            <a:fillRect/>
          </a:stretch>
        </p:blipFill>
        <p:spPr>
          <a:xfrm>
            <a:off x="3190871" y="1458065"/>
            <a:ext cx="1039809" cy="1300167"/>
          </a:xfrm>
          <a:prstGeom prst="rect">
            <a:avLst/>
          </a:prstGeom>
          <a:noFill/>
          <a:ln cap="flat">
            <a:noFill/>
          </a:ln>
          <a:effectLst>
            <a:outerShdw dir="16200000" algn="tl">
              <a:srgbClr val="000000">
                <a:alpha val="39999"/>
              </a:srgbClr>
            </a:outerShdw>
          </a:effectLst>
        </p:spPr>
      </p:pic>
      <p:pic>
        <p:nvPicPr>
          <p:cNvPr id="11" name="Picture 34">
            <a:hlinkClick r:id="rId13"/>
          </p:cNvPr>
          <p:cNvPicPr>
            <a:picLocks noChangeAspect="1"/>
          </p:cNvPicPr>
          <p:nvPr/>
        </p:nvPicPr>
        <p:blipFill>
          <a:blip r:embed="rId14"/>
          <a:srcRect/>
          <a:stretch>
            <a:fillRect/>
          </a:stretch>
        </p:blipFill>
        <p:spPr>
          <a:xfrm>
            <a:off x="6726234" y="3020171"/>
            <a:ext cx="1123953" cy="1354134"/>
          </a:xfrm>
          <a:prstGeom prst="rect">
            <a:avLst/>
          </a:prstGeom>
          <a:noFill/>
          <a:ln cap="flat">
            <a:noFill/>
          </a:ln>
          <a:effectLst>
            <a:outerShdw dir="16200000" algn="tl">
              <a:srgbClr val="000000">
                <a:alpha val="39999"/>
              </a:srgbClr>
            </a:outerShdw>
          </a:effectLst>
        </p:spPr>
      </p:pic>
      <p:pic>
        <p:nvPicPr>
          <p:cNvPr id="12" name="Picture 35" descr="Feelings: Inside my heart and in my head...">
            <a:hlinkClick r:id="rId15"/>
          </p:cNvPr>
          <p:cNvPicPr>
            <a:picLocks noChangeAspect="1"/>
          </p:cNvPicPr>
          <p:nvPr/>
        </p:nvPicPr>
        <p:blipFill>
          <a:blip r:embed="rId16"/>
          <a:srcRect/>
          <a:stretch>
            <a:fillRect/>
          </a:stretch>
        </p:blipFill>
        <p:spPr>
          <a:xfrm>
            <a:off x="1819271" y="1458065"/>
            <a:ext cx="1060447" cy="1298576"/>
          </a:xfrm>
          <a:prstGeom prst="rect">
            <a:avLst/>
          </a:prstGeom>
          <a:noFill/>
          <a:ln cap="flat">
            <a:noFill/>
          </a:ln>
          <a:effectLst>
            <a:outerShdw dir="16200000" algn="tl">
              <a:srgbClr val="000000">
                <a:alpha val="39999"/>
              </a:srgbClr>
            </a:outerShdw>
          </a:effectLst>
        </p:spPr>
      </p:pic>
      <p:pic>
        <p:nvPicPr>
          <p:cNvPr id="13" name="Picture 36">
            <a:hlinkClick r:id="rId17"/>
          </p:cNvPr>
          <p:cNvPicPr>
            <a:picLocks noChangeAspect="1"/>
          </p:cNvPicPr>
          <p:nvPr/>
        </p:nvPicPr>
        <p:blipFill>
          <a:blip r:embed="rId18"/>
          <a:srcRect/>
          <a:stretch>
            <a:fillRect/>
          </a:stretch>
        </p:blipFill>
        <p:spPr>
          <a:xfrm>
            <a:off x="7046915" y="4728316"/>
            <a:ext cx="1509710" cy="1316041"/>
          </a:xfrm>
          <a:prstGeom prst="rect">
            <a:avLst/>
          </a:prstGeom>
          <a:noFill/>
          <a:ln cap="flat">
            <a:noFill/>
          </a:ln>
          <a:effectLst>
            <a:outerShdw dir="16200000" algn="tl">
              <a:srgbClr val="000000">
                <a:alpha val="39999"/>
              </a:srgbClr>
            </a:outerShdw>
          </a:effectLst>
        </p:spPr>
      </p:pic>
      <p:pic>
        <p:nvPicPr>
          <p:cNvPr id="14" name="Picture 37">
            <a:hlinkClick r:id="rId19"/>
          </p:cNvPr>
          <p:cNvPicPr>
            <a:picLocks noChangeAspect="1"/>
          </p:cNvPicPr>
          <p:nvPr/>
        </p:nvPicPr>
        <p:blipFill>
          <a:blip r:embed="rId20"/>
          <a:srcRect/>
          <a:stretch>
            <a:fillRect/>
          </a:stretch>
        </p:blipFill>
        <p:spPr>
          <a:xfrm>
            <a:off x="3246440" y="4750545"/>
            <a:ext cx="1293811" cy="1295403"/>
          </a:xfrm>
          <a:prstGeom prst="rect">
            <a:avLst/>
          </a:prstGeom>
          <a:noFill/>
          <a:ln cap="flat">
            <a:noFill/>
          </a:ln>
          <a:effectLst>
            <a:outerShdw dir="16200000" algn="tl">
              <a:srgbClr val="000000">
                <a:alpha val="39999"/>
              </a:srgbClr>
            </a:outerShdw>
          </a:effectLst>
        </p:spPr>
      </p:pic>
      <p:pic>
        <p:nvPicPr>
          <p:cNvPr id="15" name="Picture 38">
            <a:hlinkClick r:id="rId21"/>
          </p:cNvPr>
          <p:cNvPicPr>
            <a:picLocks noChangeAspect="1"/>
          </p:cNvPicPr>
          <p:nvPr/>
        </p:nvPicPr>
        <p:blipFill>
          <a:blip r:embed="rId22"/>
          <a:srcRect/>
          <a:stretch>
            <a:fillRect/>
          </a:stretch>
        </p:blipFill>
        <p:spPr>
          <a:xfrm>
            <a:off x="5284783" y="3020171"/>
            <a:ext cx="1211259" cy="1354134"/>
          </a:xfrm>
          <a:prstGeom prst="rect">
            <a:avLst/>
          </a:prstGeom>
          <a:noFill/>
          <a:ln cap="flat">
            <a:noFill/>
          </a:ln>
          <a:effectLst>
            <a:outerShdw dir="16200000" algn="tl">
              <a:srgbClr val="000000">
                <a:alpha val="39999"/>
              </a:srgbClr>
            </a:outerShdw>
          </a:effectLst>
        </p:spPr>
      </p:pic>
      <p:pic>
        <p:nvPicPr>
          <p:cNvPr id="16" name="Picture 39">
            <a:hlinkClick r:id="rId23"/>
          </p:cNvPr>
          <p:cNvPicPr>
            <a:picLocks noChangeAspect="1"/>
          </p:cNvPicPr>
          <p:nvPr/>
        </p:nvPicPr>
        <p:blipFill>
          <a:blip r:embed="rId24"/>
          <a:srcRect/>
          <a:stretch>
            <a:fillRect/>
          </a:stretch>
        </p:blipFill>
        <p:spPr>
          <a:xfrm>
            <a:off x="5991221" y="1405679"/>
            <a:ext cx="1069976" cy="1350961"/>
          </a:xfrm>
          <a:prstGeom prst="rect">
            <a:avLst/>
          </a:prstGeom>
          <a:noFill/>
          <a:ln cap="flat">
            <a:noFill/>
          </a:ln>
          <a:effectLst>
            <a:outerShdw dir="16200000" algn="tl">
              <a:srgbClr val="000000">
                <a:alpha val="39999"/>
              </a:srgbClr>
            </a:outerShdw>
          </a:effectLst>
        </p:spPr>
      </p:pic>
      <p:pic>
        <p:nvPicPr>
          <p:cNvPr id="17" name="Picture 40">
            <a:hlinkClick r:id="rId25"/>
          </p:cNvPr>
          <p:cNvPicPr>
            <a:picLocks noChangeAspect="1"/>
          </p:cNvPicPr>
          <p:nvPr/>
        </p:nvPicPr>
        <p:blipFill>
          <a:blip r:embed="rId26"/>
          <a:srcRect/>
          <a:stretch>
            <a:fillRect/>
          </a:stretch>
        </p:blipFill>
        <p:spPr>
          <a:xfrm>
            <a:off x="4727576" y="1405679"/>
            <a:ext cx="1069976" cy="1350961"/>
          </a:xfrm>
          <a:prstGeom prst="rect">
            <a:avLst/>
          </a:prstGeom>
          <a:noFill/>
          <a:ln cap="flat">
            <a:noFill/>
          </a:ln>
          <a:effectLst>
            <a:outerShdw dir="16200000" algn="tl">
              <a:srgbClr val="000000">
                <a:alpha val="39999"/>
              </a:srgbClr>
            </a:outerShdw>
          </a:effectLst>
        </p:spPr>
      </p:pic>
      <p:pic>
        <p:nvPicPr>
          <p:cNvPr id="18" name="Picture 41"/>
          <p:cNvPicPr>
            <a:picLocks noChangeAspect="1"/>
          </p:cNvPicPr>
          <p:nvPr/>
        </p:nvPicPr>
        <p:blipFill>
          <a:blip r:embed="rId27"/>
          <a:srcRect l="17259" t="18896" r="18640" b="14172"/>
          <a:stretch>
            <a:fillRect/>
          </a:stretch>
        </p:blipFill>
        <p:spPr>
          <a:xfrm>
            <a:off x="4610103" y="5053760"/>
            <a:ext cx="954084" cy="1019171"/>
          </a:xfrm>
          <a:prstGeom prst="rect">
            <a:avLst/>
          </a:prstGeom>
          <a:noFill/>
          <a:ln cap="flat">
            <a:noFill/>
          </a:ln>
        </p:spPr>
      </p:pic>
      <p:pic>
        <p:nvPicPr>
          <p:cNvPr id="19" name="Picture 42" descr="Image result for my no no no day">
            <a:hlinkClick r:id="rId28"/>
          </p:cNvPr>
          <p:cNvPicPr>
            <a:picLocks noChangeAspect="1"/>
          </p:cNvPicPr>
          <p:nvPr/>
        </p:nvPicPr>
        <p:blipFill>
          <a:blip r:embed="rId29"/>
          <a:srcRect/>
          <a:stretch>
            <a:fillRect/>
          </a:stretch>
        </p:blipFill>
        <p:spPr>
          <a:xfrm>
            <a:off x="7381878" y="1510460"/>
            <a:ext cx="1031872" cy="1249363"/>
          </a:xfrm>
          <a:prstGeom prst="rect">
            <a:avLst/>
          </a:prstGeom>
          <a:noFill/>
          <a:ln cap="flat">
            <a:noFill/>
          </a:ln>
        </p:spPr>
      </p:pic>
      <p:pic>
        <p:nvPicPr>
          <p:cNvPr id="20" name="Picture 43" descr="Image result for everybody worries">
            <a:hlinkClick r:id="rId30"/>
          </p:cNvPr>
          <p:cNvPicPr>
            <a:picLocks noChangeAspect="1"/>
          </p:cNvPicPr>
          <p:nvPr/>
        </p:nvPicPr>
        <p:blipFill>
          <a:blip r:embed="rId31"/>
          <a:srcRect/>
          <a:stretch>
            <a:fillRect/>
          </a:stretch>
        </p:blipFill>
        <p:spPr>
          <a:xfrm>
            <a:off x="8870951" y="4734671"/>
            <a:ext cx="1301748" cy="1301748"/>
          </a:xfrm>
          <a:prstGeom prst="rect">
            <a:avLst/>
          </a:prstGeom>
          <a:noFill/>
          <a:ln cap="flat">
            <a:noFill/>
          </a:ln>
        </p:spPr>
      </p:pic>
      <p:pic>
        <p:nvPicPr>
          <p:cNvPr id="21" name="Picture 44" descr="Image result for grumpy frog book">
            <a:hlinkClick r:id="rId32"/>
          </p:cNvPr>
          <p:cNvPicPr>
            <a:picLocks noChangeAspect="1"/>
          </p:cNvPicPr>
          <p:nvPr/>
        </p:nvPicPr>
        <p:blipFill>
          <a:blip r:embed="rId33"/>
          <a:srcRect/>
          <a:stretch>
            <a:fillRect/>
          </a:stretch>
        </p:blipFill>
        <p:spPr>
          <a:xfrm>
            <a:off x="9582153" y="1451719"/>
            <a:ext cx="992188" cy="1304921"/>
          </a:xfrm>
          <a:prstGeom prst="rect">
            <a:avLst/>
          </a:prstGeom>
          <a:noFill/>
          <a:ln cap="flat">
            <a:noFill/>
          </a:ln>
        </p:spPr>
      </p:pic>
      <p:pic>
        <p:nvPicPr>
          <p:cNvPr id="22" name="Picture 45" descr="Image result for mind hug book">
            <a:hlinkClick r:id="rId34"/>
          </p:cNvPr>
          <p:cNvPicPr>
            <a:picLocks noChangeAspect="1"/>
          </p:cNvPicPr>
          <p:nvPr/>
        </p:nvPicPr>
        <p:blipFill>
          <a:blip r:embed="rId35"/>
          <a:srcRect/>
          <a:stretch>
            <a:fillRect/>
          </a:stretch>
        </p:blipFill>
        <p:spPr>
          <a:xfrm>
            <a:off x="9429750" y="3048746"/>
            <a:ext cx="1108079" cy="1325559"/>
          </a:xfrm>
          <a:prstGeom prst="rect">
            <a:avLst/>
          </a:prstGeom>
          <a:noFill/>
          <a:ln cap="flat">
            <a:noFill/>
          </a:ln>
        </p:spPr>
      </p:pic>
      <p:pic>
        <p:nvPicPr>
          <p:cNvPr id="23" name="Picture 46" descr="Image result for the worrysaurus">
            <a:hlinkClick r:id="rId36"/>
          </p:cNvPr>
          <p:cNvPicPr>
            <a:picLocks noChangeAspect="1"/>
          </p:cNvPicPr>
          <p:nvPr/>
        </p:nvPicPr>
        <p:blipFill>
          <a:blip r:embed="rId37"/>
          <a:srcRect/>
          <a:stretch>
            <a:fillRect/>
          </a:stretch>
        </p:blipFill>
        <p:spPr>
          <a:xfrm>
            <a:off x="5659441" y="4756891"/>
            <a:ext cx="1179511" cy="1293811"/>
          </a:xfrm>
          <a:prstGeom prst="rect">
            <a:avLst/>
          </a:prstGeom>
          <a:noFill/>
          <a:ln cap="flat">
            <a:noFill/>
          </a:ln>
        </p:spPr>
      </p:pic>
      <p:pic>
        <p:nvPicPr>
          <p:cNvPr id="24" name="Picture 47" descr="Image result for i am peace">
            <a:hlinkClick r:id="rId38"/>
          </p:cNvPr>
          <p:cNvPicPr>
            <a:picLocks noChangeAspect="1"/>
          </p:cNvPicPr>
          <p:nvPr/>
        </p:nvPicPr>
        <p:blipFill>
          <a:blip r:embed="rId39"/>
          <a:srcRect/>
          <a:stretch>
            <a:fillRect/>
          </a:stretch>
        </p:blipFill>
        <p:spPr>
          <a:xfrm>
            <a:off x="8023229" y="3113833"/>
            <a:ext cx="1225552" cy="1252535"/>
          </a:xfrm>
          <a:prstGeom prst="rect">
            <a:avLst/>
          </a:prstGeom>
          <a:noFill/>
          <a:ln cap="flat">
            <a:noFill/>
          </a:ln>
        </p:spPr>
      </p:pic>
      <p:pic>
        <p:nvPicPr>
          <p:cNvPr id="25" name="Picture 49" descr="Image result for teddy "/>
          <p:cNvPicPr>
            <a:picLocks noChangeAspect="1"/>
          </p:cNvPicPr>
          <p:nvPr/>
        </p:nvPicPr>
        <p:blipFill>
          <a:blip r:embed="rId40"/>
          <a:srcRect/>
          <a:stretch>
            <a:fillRect/>
          </a:stretch>
        </p:blipFill>
        <p:spPr>
          <a:xfrm flipH="1">
            <a:off x="8474073" y="1789855"/>
            <a:ext cx="1008061" cy="1004889"/>
          </a:xfrm>
          <a:prstGeom prst="rect">
            <a:avLst/>
          </a:prstGeom>
          <a:noFill/>
          <a:ln cap="flat">
            <a:noFill/>
          </a:ln>
        </p:spPr>
      </p:pic>
      <p:pic>
        <p:nvPicPr>
          <p:cNvPr id="26" name="Picture 52" descr="Image result for bee happy print"/>
          <p:cNvPicPr>
            <a:picLocks noChangeAspect="1"/>
          </p:cNvPicPr>
          <p:nvPr/>
        </p:nvPicPr>
        <p:blipFill>
          <a:blip r:embed="rId41"/>
          <a:srcRect l="23655" t="12733" r="23742" b="16136"/>
          <a:stretch>
            <a:fillRect/>
          </a:stretch>
        </p:blipFill>
        <p:spPr>
          <a:xfrm>
            <a:off x="1677475" y="10954"/>
            <a:ext cx="809061" cy="1094043"/>
          </a:xfrm>
          <a:prstGeom prst="rect">
            <a:avLst/>
          </a:prstGeom>
          <a:noFill/>
          <a:ln cap="flat">
            <a:noFill/>
          </a:ln>
        </p:spPr>
      </p:pic>
      <p:pic>
        <p:nvPicPr>
          <p:cNvPr id="27" name="Picture 20" descr="Image result for green home button">
            <a:hlinkClick r:id="rId42" action="ppaction://hlinksldjump"/>
          </p:cNvPr>
          <p:cNvPicPr>
            <a:picLocks noChangeAspect="1"/>
          </p:cNvPicPr>
          <p:nvPr/>
        </p:nvPicPr>
        <p:blipFill>
          <a:blip r:embed="rId43"/>
          <a:srcRect/>
          <a:stretch>
            <a:fillRect/>
          </a:stretch>
        </p:blipFill>
        <p:spPr>
          <a:xfrm>
            <a:off x="90095" y="56308"/>
            <a:ext cx="900117" cy="850904"/>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pic>
        <p:nvPicPr>
          <p:cNvPr id="2" name="Picture 2" descr="Image result for wooden pole"/>
          <p:cNvPicPr>
            <a:picLocks noChangeAspect="1"/>
          </p:cNvPicPr>
          <p:nvPr/>
        </p:nvPicPr>
        <p:blipFill>
          <a:blip r:embed="rId2"/>
          <a:srcRect t="30431" b="29494"/>
          <a:stretch>
            <a:fillRect/>
          </a:stretch>
        </p:blipFill>
        <p:spPr>
          <a:xfrm rot="5400013">
            <a:off x="445709" y="3275011"/>
            <a:ext cx="6513508" cy="307979"/>
          </a:xfrm>
          <a:prstGeom prst="rect">
            <a:avLst/>
          </a:prstGeom>
          <a:noFill/>
          <a:ln cap="flat">
            <a:noFill/>
          </a:ln>
        </p:spPr>
      </p:pic>
      <p:grpSp>
        <p:nvGrpSpPr>
          <p:cNvPr id="3" name="Group 3"/>
          <p:cNvGrpSpPr/>
          <p:nvPr/>
        </p:nvGrpSpPr>
        <p:grpSpPr>
          <a:xfrm>
            <a:off x="1732376" y="519909"/>
            <a:ext cx="4367221" cy="527052"/>
            <a:chOff x="1732376" y="519909"/>
            <a:chExt cx="4367221" cy="527052"/>
          </a:xfrm>
        </p:grpSpPr>
        <p:sp>
          <p:nvSpPr>
            <p:cNvPr id="4" name="AutoShape 4">
              <a:hlinkClick r:id="rId3" action="ppaction://hlinksldjump"/>
            </p:cNvPr>
            <p:cNvSpPr/>
            <p:nvPr/>
          </p:nvSpPr>
          <p:spPr>
            <a:xfrm>
              <a:off x="1732376" y="519909"/>
              <a:ext cx="3925354" cy="524618"/>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FF0000"/>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Picture Books</a:t>
              </a:r>
              <a:endParaRPr lang="en-US" sz="1800" b="0" i="0" u="none" strike="noStrike" kern="1200" cap="none" spc="0" baseline="0">
                <a:solidFill>
                  <a:srgbClr val="000000"/>
                </a:solidFill>
                <a:uFillTx/>
                <a:latin typeface="Twinkl Cursive Looped" pitchFamily="2"/>
              </a:endParaRPr>
            </a:p>
          </p:txBody>
        </p:sp>
        <p:sp>
          <p:nvSpPr>
            <p:cNvPr id="5" name="AutoShape 5"/>
            <p:cNvSpPr/>
            <p:nvPr/>
          </p:nvSpPr>
          <p:spPr>
            <a:xfrm rot="5400013">
              <a:off x="5610004" y="557369"/>
              <a:ext cx="527051" cy="452134"/>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FF0000"/>
            </a:solidFill>
            <a:ln cap="flat">
              <a:noFill/>
              <a:prstDash val="solid"/>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grpSp>
        <p:nvGrpSpPr>
          <p:cNvPr id="6" name="Group 6"/>
          <p:cNvGrpSpPr/>
          <p:nvPr/>
        </p:nvGrpSpPr>
        <p:grpSpPr>
          <a:xfrm>
            <a:off x="2065758" y="1212045"/>
            <a:ext cx="3268658" cy="527051"/>
            <a:chOff x="2065758" y="1212045"/>
            <a:chExt cx="3268658" cy="527051"/>
          </a:xfrm>
        </p:grpSpPr>
        <p:sp>
          <p:nvSpPr>
            <p:cNvPr id="7" name="AutoShape 7">
              <a:hlinkClick r:id="rId4" action="ppaction://hlinksldjump"/>
            </p:cNvPr>
            <p:cNvSpPr/>
            <p:nvPr/>
          </p:nvSpPr>
          <p:spPr>
            <a:xfrm flipH="1">
              <a:off x="2396468" y="1212055"/>
              <a:ext cx="2937948" cy="524618"/>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FF9900"/>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Stories about Children</a:t>
              </a:r>
              <a:endParaRPr lang="en-US" sz="1800" b="0" i="0" u="none" strike="noStrike" kern="1200" cap="none" spc="0" baseline="0">
                <a:solidFill>
                  <a:srgbClr val="000000"/>
                </a:solidFill>
                <a:uFillTx/>
                <a:latin typeface="Twinkl Cursive Looped" pitchFamily="2"/>
              </a:endParaRPr>
            </a:p>
          </p:txBody>
        </p:sp>
        <p:sp>
          <p:nvSpPr>
            <p:cNvPr id="8" name="AutoShape 8"/>
            <p:cNvSpPr/>
            <p:nvPr/>
          </p:nvSpPr>
          <p:spPr>
            <a:xfrm rot="16199987" flipH="1">
              <a:off x="1971433" y="1306370"/>
              <a:ext cx="527051" cy="338401"/>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FF9900"/>
            </a:solidFill>
            <a:ln cap="flat">
              <a:noFill/>
              <a:prstDash val="solid"/>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grpSp>
        <p:nvGrpSpPr>
          <p:cNvPr id="9" name="Group 9"/>
          <p:cNvGrpSpPr/>
          <p:nvPr/>
        </p:nvGrpSpPr>
        <p:grpSpPr>
          <a:xfrm>
            <a:off x="2259427" y="1910556"/>
            <a:ext cx="3078172" cy="527052"/>
            <a:chOff x="2259427" y="1910556"/>
            <a:chExt cx="3078172" cy="527052"/>
          </a:xfrm>
        </p:grpSpPr>
        <p:sp>
          <p:nvSpPr>
            <p:cNvPr id="10" name="AutoShape 10">
              <a:hlinkClick r:id="rId5" action="ppaction://hlinksldjump"/>
            </p:cNvPr>
            <p:cNvSpPr/>
            <p:nvPr/>
          </p:nvSpPr>
          <p:spPr>
            <a:xfrm>
              <a:off x="2259427" y="1910556"/>
              <a:ext cx="2766727" cy="524618"/>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FFFF00"/>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Julia Donaldson</a:t>
              </a:r>
              <a:endParaRPr lang="en-US" sz="1800" b="0" i="0" u="none" strike="noStrike" kern="1200" cap="none" spc="0" baseline="0">
                <a:solidFill>
                  <a:srgbClr val="000000"/>
                </a:solidFill>
                <a:uFillTx/>
                <a:latin typeface="Twinkl Cursive Looped" pitchFamily="2"/>
              </a:endParaRPr>
            </a:p>
          </p:txBody>
        </p:sp>
        <p:sp>
          <p:nvSpPr>
            <p:cNvPr id="11" name="AutoShape 11"/>
            <p:cNvSpPr/>
            <p:nvPr/>
          </p:nvSpPr>
          <p:spPr>
            <a:xfrm rot="5400013">
              <a:off x="4914735" y="2014744"/>
              <a:ext cx="527051" cy="318677"/>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FFFF00"/>
            </a:solidFill>
            <a:ln cap="flat">
              <a:noFill/>
              <a:prstDash val="solid"/>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grpSp>
        <p:nvGrpSpPr>
          <p:cNvPr id="12" name="Group 12"/>
          <p:cNvGrpSpPr/>
          <p:nvPr/>
        </p:nvGrpSpPr>
        <p:grpSpPr>
          <a:xfrm>
            <a:off x="1853022" y="2640795"/>
            <a:ext cx="3694121" cy="527051"/>
            <a:chOff x="1853022" y="2640795"/>
            <a:chExt cx="3694121" cy="527051"/>
          </a:xfrm>
        </p:grpSpPr>
        <p:sp>
          <p:nvSpPr>
            <p:cNvPr id="13" name="AutoShape 13">
              <a:hlinkClick r:id="rId6" action="ppaction://hlinksldjump"/>
            </p:cNvPr>
            <p:cNvSpPr/>
            <p:nvPr/>
          </p:nvSpPr>
          <p:spPr>
            <a:xfrm flipH="1">
              <a:off x="2226783" y="2640805"/>
              <a:ext cx="3320360" cy="524618"/>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00B050"/>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Stories about Animals</a:t>
              </a:r>
              <a:endParaRPr lang="en-US" sz="1800" b="0" i="0" u="none" strike="noStrike" kern="1200" cap="none" spc="0" baseline="0">
                <a:solidFill>
                  <a:srgbClr val="000000"/>
                </a:solidFill>
                <a:uFillTx/>
                <a:latin typeface="Twinkl Cursive Looped" pitchFamily="2"/>
              </a:endParaRPr>
            </a:p>
          </p:txBody>
        </p:sp>
        <p:sp>
          <p:nvSpPr>
            <p:cNvPr id="14" name="AutoShape 14"/>
            <p:cNvSpPr/>
            <p:nvPr/>
          </p:nvSpPr>
          <p:spPr>
            <a:xfrm rot="16199987" flipH="1">
              <a:off x="1780720" y="2713097"/>
              <a:ext cx="527051" cy="382447"/>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00B050"/>
            </a:solidFill>
            <a:ln cap="flat">
              <a:noFill/>
              <a:prstDash val="solid"/>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grpSp>
        <p:nvGrpSpPr>
          <p:cNvPr id="15" name="Group 15"/>
          <p:cNvGrpSpPr/>
          <p:nvPr/>
        </p:nvGrpSpPr>
        <p:grpSpPr>
          <a:xfrm>
            <a:off x="2253081" y="3358344"/>
            <a:ext cx="2900367" cy="673117"/>
            <a:chOff x="2253081" y="3358344"/>
            <a:chExt cx="2900367" cy="673117"/>
          </a:xfrm>
        </p:grpSpPr>
        <p:sp>
          <p:nvSpPr>
            <p:cNvPr id="16" name="AutoShape 16">
              <a:hlinkClick r:id="rId7" action="ppaction://hlinksldjump"/>
            </p:cNvPr>
            <p:cNvSpPr/>
            <p:nvPr/>
          </p:nvSpPr>
          <p:spPr>
            <a:xfrm>
              <a:off x="2253081" y="3358344"/>
              <a:ext cx="2606917" cy="67311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0070C0"/>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A Collection of Different Stories</a:t>
              </a:r>
              <a:endParaRPr lang="en-US" sz="1800" b="0" i="0" u="none" strike="noStrike" kern="1200" cap="none" spc="0" baseline="0">
                <a:solidFill>
                  <a:srgbClr val="000000"/>
                </a:solidFill>
                <a:uFillTx/>
                <a:latin typeface="Twinkl Cursive Looped" pitchFamily="2"/>
              </a:endParaRPr>
            </a:p>
          </p:txBody>
        </p:sp>
        <p:sp>
          <p:nvSpPr>
            <p:cNvPr id="17" name="AutoShape 17"/>
            <p:cNvSpPr/>
            <p:nvPr/>
          </p:nvSpPr>
          <p:spPr>
            <a:xfrm rot="5400013">
              <a:off x="4670334" y="3548339"/>
              <a:ext cx="672769" cy="293458"/>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0070C0"/>
            </a:solidFill>
            <a:ln cap="flat">
              <a:noFill/>
              <a:prstDash val="solid"/>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pic>
        <p:nvPicPr>
          <p:cNvPr id="18" name="Picture 18" descr="Image result for wooden pole"/>
          <p:cNvPicPr>
            <a:picLocks noChangeAspect="1"/>
          </p:cNvPicPr>
          <p:nvPr/>
        </p:nvPicPr>
        <p:blipFill>
          <a:blip r:embed="rId2"/>
          <a:srcRect t="30431" b="29494"/>
          <a:stretch>
            <a:fillRect/>
          </a:stretch>
        </p:blipFill>
        <p:spPr>
          <a:xfrm rot="5400013">
            <a:off x="5273293" y="3311852"/>
            <a:ext cx="6513508" cy="307979"/>
          </a:xfrm>
          <a:prstGeom prst="rect">
            <a:avLst/>
          </a:prstGeom>
          <a:noFill/>
          <a:ln cap="flat">
            <a:noFill/>
          </a:ln>
        </p:spPr>
      </p:pic>
      <p:grpSp>
        <p:nvGrpSpPr>
          <p:cNvPr id="19" name="Group 19"/>
          <p:cNvGrpSpPr/>
          <p:nvPr/>
        </p:nvGrpSpPr>
        <p:grpSpPr>
          <a:xfrm>
            <a:off x="1891125" y="4261972"/>
            <a:ext cx="3887791" cy="672779"/>
            <a:chOff x="1891125" y="4261972"/>
            <a:chExt cx="3887791" cy="672779"/>
          </a:xfrm>
        </p:grpSpPr>
        <p:sp>
          <p:nvSpPr>
            <p:cNvPr id="20" name="AutoShape 20">
              <a:hlinkClick r:id="rId8" action="ppaction://hlinksldjump"/>
            </p:cNvPr>
            <p:cNvSpPr/>
            <p:nvPr/>
          </p:nvSpPr>
          <p:spPr>
            <a:xfrm>
              <a:off x="2284482" y="4261972"/>
              <a:ext cx="3494434" cy="672769"/>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990099"/>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Empathy, Kindness and Compassion</a:t>
              </a:r>
              <a:endParaRPr lang="en-US" sz="1800" b="0" i="0" u="none" strike="noStrike" kern="1200" cap="none" spc="0" baseline="0">
                <a:solidFill>
                  <a:srgbClr val="000000"/>
                </a:solidFill>
                <a:uFillTx/>
                <a:latin typeface="Twinkl Cursive Looped" pitchFamily="2"/>
              </a:endParaRPr>
            </a:p>
          </p:txBody>
        </p:sp>
        <p:sp>
          <p:nvSpPr>
            <p:cNvPr id="21" name="AutoShape 21"/>
            <p:cNvSpPr/>
            <p:nvPr/>
          </p:nvSpPr>
          <p:spPr>
            <a:xfrm rot="16199987" flipH="1">
              <a:off x="1766447" y="4386651"/>
              <a:ext cx="672778" cy="423422"/>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990099"/>
            </a:solidFill>
            <a:ln cap="flat">
              <a:noFill/>
              <a:prstDash val="solid"/>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grpSp>
        <p:nvGrpSpPr>
          <p:cNvPr id="22" name="Group 22"/>
          <p:cNvGrpSpPr/>
          <p:nvPr/>
        </p:nvGrpSpPr>
        <p:grpSpPr>
          <a:xfrm>
            <a:off x="7272744" y="1223477"/>
            <a:ext cx="2641928" cy="753647"/>
            <a:chOff x="7272744" y="1223477"/>
            <a:chExt cx="2641928" cy="753647"/>
          </a:xfrm>
        </p:grpSpPr>
        <p:sp>
          <p:nvSpPr>
            <p:cNvPr id="23" name="AutoShape 23">
              <a:hlinkClick r:id="rId9" action="ppaction://hlinksldjump"/>
            </p:cNvPr>
            <p:cNvSpPr/>
            <p:nvPr/>
          </p:nvSpPr>
          <p:spPr>
            <a:xfrm>
              <a:off x="7272744" y="1255562"/>
              <a:ext cx="2345792" cy="721562"/>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FF9900"/>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Everyone is Welcome!</a:t>
              </a:r>
              <a:endParaRPr lang="en-US" sz="1800" b="0" i="0" u="none" strike="noStrike" kern="1200" cap="none" spc="0" baseline="0">
                <a:solidFill>
                  <a:srgbClr val="000000"/>
                </a:solidFill>
                <a:uFillTx/>
                <a:latin typeface="Twinkl Cursive Looped" pitchFamily="2"/>
              </a:endParaRPr>
            </a:p>
          </p:txBody>
        </p:sp>
        <p:sp>
          <p:nvSpPr>
            <p:cNvPr id="24" name="AutoShape 24"/>
            <p:cNvSpPr/>
            <p:nvPr/>
          </p:nvSpPr>
          <p:spPr>
            <a:xfrm rot="5400013">
              <a:off x="9417628" y="1447994"/>
              <a:ext cx="721562" cy="272527"/>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FF9900"/>
            </a:solidFill>
            <a:ln cap="flat">
              <a:noFill/>
              <a:prstDash val="solid"/>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grpSp>
        <p:nvGrpSpPr>
          <p:cNvPr id="25" name="Group 25"/>
          <p:cNvGrpSpPr/>
          <p:nvPr/>
        </p:nvGrpSpPr>
        <p:grpSpPr>
          <a:xfrm>
            <a:off x="6861593" y="4867854"/>
            <a:ext cx="3400426" cy="527052"/>
            <a:chOff x="6861593" y="4867854"/>
            <a:chExt cx="3400426" cy="527052"/>
          </a:xfrm>
        </p:grpSpPr>
        <p:sp>
          <p:nvSpPr>
            <p:cNvPr id="26" name="AutoShape 26">
              <a:hlinkClick r:id="rId10" action="ppaction://hlinksldjump"/>
            </p:cNvPr>
            <p:cNvSpPr/>
            <p:nvPr/>
          </p:nvSpPr>
          <p:spPr>
            <a:xfrm>
              <a:off x="6861593" y="4867854"/>
              <a:ext cx="3056382" cy="524618"/>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990099"/>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You Can be Anything!</a:t>
              </a:r>
              <a:endParaRPr lang="en-US" sz="1800" b="0" i="0" u="none" strike="noStrike" kern="1200" cap="none" spc="0" baseline="0">
                <a:solidFill>
                  <a:srgbClr val="000000"/>
                </a:solidFill>
                <a:uFillTx/>
                <a:latin typeface="Twinkl Cursive Looped" pitchFamily="2"/>
              </a:endParaRPr>
            </a:p>
          </p:txBody>
        </p:sp>
        <p:sp>
          <p:nvSpPr>
            <p:cNvPr id="27" name="AutoShape 27"/>
            <p:cNvSpPr/>
            <p:nvPr/>
          </p:nvSpPr>
          <p:spPr>
            <a:xfrm rot="5400013">
              <a:off x="9822471" y="4955359"/>
              <a:ext cx="527051" cy="352044"/>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990099"/>
            </a:solidFill>
            <a:ln w="9528" cap="flat">
              <a:solidFill>
                <a:srgbClr val="990099"/>
              </a:solidFill>
              <a:prstDash val="solid"/>
              <a:miter/>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grpSp>
        <p:nvGrpSpPr>
          <p:cNvPr id="28" name="Group 28"/>
          <p:cNvGrpSpPr/>
          <p:nvPr/>
        </p:nvGrpSpPr>
        <p:grpSpPr>
          <a:xfrm>
            <a:off x="6817145" y="568024"/>
            <a:ext cx="3168642" cy="527051"/>
            <a:chOff x="6817145" y="568024"/>
            <a:chExt cx="3168642" cy="527051"/>
          </a:xfrm>
        </p:grpSpPr>
        <p:sp>
          <p:nvSpPr>
            <p:cNvPr id="29" name="AutoShape 29">
              <a:hlinkClick r:id="rId11" action="ppaction://hlinksldjump"/>
            </p:cNvPr>
            <p:cNvSpPr/>
            <p:nvPr/>
          </p:nvSpPr>
          <p:spPr>
            <a:xfrm flipH="1">
              <a:off x="7137733" y="568034"/>
              <a:ext cx="2848054" cy="524618"/>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FF0000"/>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All Kinds of Families</a:t>
              </a:r>
              <a:endParaRPr lang="en-US" sz="1800" b="0" i="0" u="none" strike="noStrike" kern="1200" cap="none" spc="0" baseline="0">
                <a:solidFill>
                  <a:srgbClr val="000000"/>
                </a:solidFill>
                <a:uFillTx/>
                <a:latin typeface="Twinkl Cursive Looped" pitchFamily="2"/>
              </a:endParaRPr>
            </a:p>
          </p:txBody>
        </p:sp>
        <p:sp>
          <p:nvSpPr>
            <p:cNvPr id="30" name="AutoShape 30"/>
            <p:cNvSpPr/>
            <p:nvPr/>
          </p:nvSpPr>
          <p:spPr>
            <a:xfrm rot="16199987" flipH="1">
              <a:off x="6717644" y="667525"/>
              <a:ext cx="527051" cy="328050"/>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FF0000"/>
            </a:solidFill>
            <a:ln cap="flat">
              <a:noFill/>
              <a:prstDash val="solid"/>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grpSp>
        <p:nvGrpSpPr>
          <p:cNvPr id="31" name="Group 31"/>
          <p:cNvGrpSpPr/>
          <p:nvPr/>
        </p:nvGrpSpPr>
        <p:grpSpPr>
          <a:xfrm>
            <a:off x="7202903" y="2263359"/>
            <a:ext cx="2435969" cy="527570"/>
            <a:chOff x="7202903" y="2263359"/>
            <a:chExt cx="2435969" cy="527570"/>
          </a:xfrm>
        </p:grpSpPr>
        <p:sp>
          <p:nvSpPr>
            <p:cNvPr id="32" name="AutoShape 32">
              <a:hlinkClick r:id="rId12" action="ppaction://hlinksldjump"/>
            </p:cNvPr>
            <p:cNvSpPr/>
            <p:nvPr/>
          </p:nvSpPr>
          <p:spPr>
            <a:xfrm flipH="1">
              <a:off x="7450037" y="2263359"/>
              <a:ext cx="2188835" cy="524618"/>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FFFF00"/>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Black Lives Matter</a:t>
              </a:r>
              <a:endParaRPr lang="en-US" sz="1800" b="0" i="0" u="none" strike="noStrike" kern="1200" cap="none" spc="0" baseline="0">
                <a:solidFill>
                  <a:srgbClr val="000000"/>
                </a:solidFill>
                <a:uFillTx/>
                <a:latin typeface="Twinkl Cursive Looped" pitchFamily="2"/>
              </a:endParaRPr>
            </a:p>
          </p:txBody>
        </p:sp>
        <p:sp>
          <p:nvSpPr>
            <p:cNvPr id="33" name="AutoShape 33"/>
            <p:cNvSpPr/>
            <p:nvPr/>
          </p:nvSpPr>
          <p:spPr>
            <a:xfrm rot="16199987" flipH="1">
              <a:off x="7065436" y="2401345"/>
              <a:ext cx="527051" cy="252118"/>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FFFF00"/>
            </a:solidFill>
            <a:ln w="9528" cap="flat">
              <a:solidFill>
                <a:srgbClr val="FFFF00"/>
              </a:solidFill>
              <a:prstDash val="solid"/>
              <a:miter/>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grpSp>
        <p:nvGrpSpPr>
          <p:cNvPr id="34" name="Group 34"/>
          <p:cNvGrpSpPr/>
          <p:nvPr/>
        </p:nvGrpSpPr>
        <p:grpSpPr>
          <a:xfrm>
            <a:off x="2117594" y="5283202"/>
            <a:ext cx="3495669" cy="889071"/>
            <a:chOff x="2117594" y="5283202"/>
            <a:chExt cx="3495669" cy="889071"/>
          </a:xfrm>
        </p:grpSpPr>
        <p:sp>
          <p:nvSpPr>
            <p:cNvPr id="35" name="AutoShape 35">
              <a:hlinkClick r:id="rId13" action="ppaction://hlinksldjump"/>
            </p:cNvPr>
            <p:cNvSpPr/>
            <p:nvPr/>
          </p:nvSpPr>
          <p:spPr>
            <a:xfrm>
              <a:off x="2117594" y="5283247"/>
              <a:ext cx="3141997" cy="884974"/>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FF0066"/>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Similarities and Differences</a:t>
              </a:r>
              <a:endParaRPr lang="en-US" sz="1800" b="0" i="0" u="none" strike="noStrike" kern="1200" cap="none" spc="0" baseline="0">
                <a:solidFill>
                  <a:srgbClr val="000000"/>
                </a:solidFill>
                <a:uFillTx/>
                <a:latin typeface="Twinkl Cursive Looped" pitchFamily="2"/>
              </a:endParaRPr>
            </a:p>
          </p:txBody>
        </p:sp>
        <p:sp>
          <p:nvSpPr>
            <p:cNvPr id="36" name="AutoShape 36"/>
            <p:cNvSpPr/>
            <p:nvPr/>
          </p:nvSpPr>
          <p:spPr>
            <a:xfrm rot="5400013">
              <a:off x="4987777" y="5546787"/>
              <a:ext cx="889071" cy="361901"/>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FF0066"/>
            </a:solidFill>
            <a:ln w="9528" cap="flat">
              <a:solidFill>
                <a:srgbClr val="FF0066"/>
              </a:solidFill>
              <a:prstDash val="solid"/>
              <a:miter/>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grpSp>
        <p:nvGrpSpPr>
          <p:cNvPr id="37" name="Group 37"/>
          <p:cNvGrpSpPr/>
          <p:nvPr/>
        </p:nvGrpSpPr>
        <p:grpSpPr>
          <a:xfrm>
            <a:off x="6860139" y="3027414"/>
            <a:ext cx="3318074" cy="673984"/>
            <a:chOff x="6860139" y="3027414"/>
            <a:chExt cx="3318074" cy="673984"/>
          </a:xfrm>
        </p:grpSpPr>
        <p:sp>
          <p:nvSpPr>
            <p:cNvPr id="38" name="AutoShape 38">
              <a:hlinkClick r:id="rId14" action="ppaction://hlinksldjump"/>
            </p:cNvPr>
            <p:cNvSpPr/>
            <p:nvPr/>
          </p:nvSpPr>
          <p:spPr>
            <a:xfrm>
              <a:off x="6860139" y="3028629"/>
              <a:ext cx="2970766" cy="672769"/>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00B050"/>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Be Proud of Who You Are!</a:t>
              </a:r>
              <a:endParaRPr lang="en-US" sz="1800" b="0" i="0" u="none" strike="noStrike" kern="1200" cap="none" spc="0" baseline="0">
                <a:solidFill>
                  <a:srgbClr val="000000"/>
                </a:solidFill>
                <a:uFillTx/>
                <a:latin typeface="Twinkl Cursive Looped" pitchFamily="2"/>
              </a:endParaRPr>
            </a:p>
          </p:txBody>
        </p:sp>
        <p:sp>
          <p:nvSpPr>
            <p:cNvPr id="39" name="AutoShape 39"/>
            <p:cNvSpPr/>
            <p:nvPr/>
          </p:nvSpPr>
          <p:spPr>
            <a:xfrm rot="5400013">
              <a:off x="9665806" y="3187777"/>
              <a:ext cx="672769" cy="352044"/>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00B050"/>
            </a:solidFill>
            <a:ln cap="flat">
              <a:noFill/>
              <a:prstDash val="solid"/>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grpSp>
        <p:nvGrpSpPr>
          <p:cNvPr id="40" name="Group 40"/>
          <p:cNvGrpSpPr/>
          <p:nvPr/>
        </p:nvGrpSpPr>
        <p:grpSpPr>
          <a:xfrm>
            <a:off x="7091911" y="3909774"/>
            <a:ext cx="2511291" cy="731006"/>
            <a:chOff x="7091911" y="3909774"/>
            <a:chExt cx="2511291" cy="731006"/>
          </a:xfrm>
        </p:grpSpPr>
        <p:sp>
          <p:nvSpPr>
            <p:cNvPr id="41" name="AutoShape 41">
              <a:hlinkClick r:id="rId15" action="ppaction://hlinksldjump"/>
            </p:cNvPr>
            <p:cNvSpPr/>
            <p:nvPr/>
          </p:nvSpPr>
          <p:spPr>
            <a:xfrm flipH="1">
              <a:off x="7450037" y="3909782"/>
              <a:ext cx="2153165" cy="730998"/>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0070C0"/>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Little People, Big Dreams Series</a:t>
              </a:r>
              <a:endParaRPr lang="en-US" sz="1800" b="0" i="0" u="none" strike="noStrike" kern="1200" cap="none" spc="0" baseline="0">
                <a:solidFill>
                  <a:srgbClr val="000000"/>
                </a:solidFill>
                <a:uFillTx/>
                <a:latin typeface="Twinkl Cursive Looped" pitchFamily="2"/>
              </a:endParaRPr>
            </a:p>
          </p:txBody>
        </p:sp>
        <p:sp>
          <p:nvSpPr>
            <p:cNvPr id="42" name="AutoShape 42"/>
            <p:cNvSpPr/>
            <p:nvPr/>
          </p:nvSpPr>
          <p:spPr>
            <a:xfrm rot="16199987" flipH="1">
              <a:off x="6908291" y="4093394"/>
              <a:ext cx="730998" cy="363757"/>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0070C0"/>
            </a:solidFill>
            <a:ln cap="flat">
              <a:noFill/>
              <a:prstDash val="solid"/>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grpSp>
        <p:nvGrpSpPr>
          <p:cNvPr id="43" name="Group 34"/>
          <p:cNvGrpSpPr/>
          <p:nvPr/>
        </p:nvGrpSpPr>
        <p:grpSpPr>
          <a:xfrm>
            <a:off x="6516298" y="5647644"/>
            <a:ext cx="3520933" cy="527051"/>
            <a:chOff x="6516298" y="5647644"/>
            <a:chExt cx="3520933" cy="527051"/>
          </a:xfrm>
        </p:grpSpPr>
        <p:sp>
          <p:nvSpPr>
            <p:cNvPr id="44" name="AutoShape 35">
              <a:hlinkClick r:id="rId16" action="ppaction://hlinksldjump"/>
            </p:cNvPr>
            <p:cNvSpPr/>
            <p:nvPr/>
          </p:nvSpPr>
          <p:spPr>
            <a:xfrm>
              <a:off x="6895234" y="5647654"/>
              <a:ext cx="3141997" cy="524618"/>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solidFill>
              <a:srgbClr val="FFFFE6"/>
            </a:solidFill>
            <a:ln w="38103" cap="flat">
              <a:solidFill>
                <a:srgbClr val="FF0066"/>
              </a:solidFill>
              <a:prstDash val="solid"/>
              <a:miter/>
            </a:ln>
          </p:spPr>
          <p:txBody>
            <a:bodyPr vert="horz" wrap="square" lIns="35999" tIns="36576" rIns="36576" bIns="36576"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Twinkl Cursive Looped" pitchFamily="2"/>
                </a:rPr>
                <a:t>Feelings and Emotions</a:t>
              </a:r>
              <a:endParaRPr lang="en-US" sz="1800" b="0" i="0" u="none" strike="noStrike" kern="1200" cap="none" spc="0" baseline="0">
                <a:solidFill>
                  <a:srgbClr val="000000"/>
                </a:solidFill>
                <a:uFillTx/>
                <a:latin typeface="Twinkl Cursive Looped" pitchFamily="2"/>
              </a:endParaRPr>
            </a:p>
          </p:txBody>
        </p:sp>
        <p:sp>
          <p:nvSpPr>
            <p:cNvPr id="45" name="AutoShape 36"/>
            <p:cNvSpPr/>
            <p:nvPr/>
          </p:nvSpPr>
          <p:spPr>
            <a:xfrm rot="16200004">
              <a:off x="6433723" y="5730219"/>
              <a:ext cx="527051" cy="361901"/>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FF0066"/>
            </a:solidFill>
            <a:ln w="9528" cap="flat">
              <a:solidFill>
                <a:srgbClr val="FF0066"/>
              </a:solidFill>
              <a:prstDash val="solid"/>
              <a:miter/>
            </a:ln>
          </p:spPr>
          <p:txBody>
            <a:bodyPr vert="horz" wrap="square" lIns="35999" tIns="36576" rIns="36576" bIns="36576"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Twinkl Cursive Looped" pitchFamily="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grpSp>
        <p:nvGrpSpPr>
          <p:cNvPr id="2" name="Group 2"/>
          <p:cNvGrpSpPr/>
          <p:nvPr/>
        </p:nvGrpSpPr>
        <p:grpSpPr>
          <a:xfrm>
            <a:off x="1312639" y="987423"/>
            <a:ext cx="9778995" cy="5870576"/>
            <a:chOff x="1312639" y="987423"/>
            <a:chExt cx="9778995" cy="5870576"/>
          </a:xfrm>
        </p:grpSpPr>
        <p:pic>
          <p:nvPicPr>
            <p:cNvPr id="3" name="Picture 3"/>
            <p:cNvPicPr>
              <a:picLocks noChangeAspect="1"/>
            </p:cNvPicPr>
            <p:nvPr/>
          </p:nvPicPr>
          <p:blipFill>
            <a:blip r:embed="rId2"/>
            <a:srcRect l="20120" t="16080" r="20123" b="63609"/>
            <a:stretch>
              <a:fillRect/>
            </a:stretch>
          </p:blipFill>
          <p:spPr>
            <a:xfrm>
              <a:off x="1312639" y="987423"/>
              <a:ext cx="9775795" cy="2010216"/>
            </a:xfrm>
            <a:prstGeom prst="rect">
              <a:avLst/>
            </a:prstGeom>
            <a:noFill/>
            <a:ln cap="flat">
              <a:noFill/>
            </a:ln>
          </p:spPr>
        </p:pic>
        <p:pic>
          <p:nvPicPr>
            <p:cNvPr id="4" name="Picture 4"/>
            <p:cNvPicPr>
              <a:picLocks noChangeAspect="1"/>
            </p:cNvPicPr>
            <p:nvPr/>
          </p:nvPicPr>
          <p:blipFill>
            <a:blip r:embed="rId2"/>
            <a:srcRect l="20120" t="53105" r="20123" b="7874"/>
            <a:stretch>
              <a:fillRect/>
            </a:stretch>
          </p:blipFill>
          <p:spPr>
            <a:xfrm>
              <a:off x="1315839" y="2996104"/>
              <a:ext cx="9775795" cy="3861895"/>
            </a:xfrm>
            <a:prstGeom prst="rect">
              <a:avLst/>
            </a:prstGeom>
            <a:noFill/>
            <a:ln cap="flat">
              <a:noFill/>
            </a:ln>
          </p:spPr>
        </p:pic>
      </p:grpSp>
      <p:sp>
        <p:nvSpPr>
          <p:cNvPr id="5" name="Text Box 7"/>
          <p:cNvSpPr txBox="1"/>
          <p:nvPr/>
        </p:nvSpPr>
        <p:spPr>
          <a:xfrm>
            <a:off x="5999570" y="56308"/>
            <a:ext cx="6035670" cy="674982"/>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Picture Books</a:t>
            </a:r>
            <a:endParaRPr lang="en-US" sz="1800" b="0" i="0" u="none" strike="noStrike" kern="1200" cap="none" spc="0" baseline="0">
              <a:solidFill>
                <a:srgbClr val="000000"/>
              </a:solidFill>
              <a:uFillTx/>
              <a:latin typeface="Twinkl Cursive Looped" pitchFamily="2"/>
            </a:endParaRPr>
          </a:p>
        </p:txBody>
      </p:sp>
      <p:pic>
        <p:nvPicPr>
          <p:cNvPr id="6" name="Picture 6" descr="Image result for the tiger who came to tea front cover">
            <a:hlinkClick r:id="rId3"/>
          </p:cNvPr>
          <p:cNvPicPr>
            <a:picLocks noChangeAspect="1"/>
          </p:cNvPicPr>
          <p:nvPr/>
        </p:nvPicPr>
        <p:blipFill>
          <a:blip r:embed="rId4"/>
          <a:srcRect/>
          <a:stretch>
            <a:fillRect/>
          </a:stretch>
        </p:blipFill>
        <p:spPr>
          <a:xfrm>
            <a:off x="2151811" y="1544494"/>
            <a:ext cx="956398" cy="1220934"/>
          </a:xfrm>
          <a:prstGeom prst="rect">
            <a:avLst/>
          </a:prstGeom>
          <a:noFill/>
          <a:ln cap="flat">
            <a:noFill/>
          </a:ln>
        </p:spPr>
      </p:pic>
      <p:pic>
        <p:nvPicPr>
          <p:cNvPr id="7" name="Picture 8" descr="Image result for the very hungry caterpillar front cover">
            <a:hlinkClick r:id="rId5"/>
          </p:cNvPr>
          <p:cNvPicPr>
            <a:picLocks noChangeAspect="1"/>
          </p:cNvPicPr>
          <p:nvPr/>
        </p:nvPicPr>
        <p:blipFill>
          <a:blip r:embed="rId6"/>
          <a:srcRect/>
          <a:stretch>
            <a:fillRect/>
          </a:stretch>
        </p:blipFill>
        <p:spPr>
          <a:xfrm>
            <a:off x="8958898" y="3213466"/>
            <a:ext cx="1661199" cy="1182273"/>
          </a:xfrm>
          <a:prstGeom prst="rect">
            <a:avLst/>
          </a:prstGeom>
          <a:noFill/>
          <a:ln cap="flat">
            <a:noFill/>
          </a:ln>
        </p:spPr>
      </p:pic>
      <p:pic>
        <p:nvPicPr>
          <p:cNvPr id="8" name="Picture 10" descr="Image result for the rainbow fish front cover">
            <a:hlinkClick r:id="rId7"/>
          </p:cNvPr>
          <p:cNvPicPr>
            <a:picLocks noChangeAspect="1"/>
          </p:cNvPicPr>
          <p:nvPr/>
        </p:nvPicPr>
        <p:blipFill>
          <a:blip r:embed="rId8"/>
          <a:srcRect/>
          <a:stretch>
            <a:fillRect/>
          </a:stretch>
        </p:blipFill>
        <p:spPr>
          <a:xfrm>
            <a:off x="4317659" y="1511265"/>
            <a:ext cx="1255032" cy="1254163"/>
          </a:xfrm>
          <a:prstGeom prst="rect">
            <a:avLst/>
          </a:prstGeom>
          <a:noFill/>
          <a:ln cap="flat">
            <a:noFill/>
          </a:ln>
        </p:spPr>
      </p:pic>
      <p:pic>
        <p:nvPicPr>
          <p:cNvPr id="9" name="Picture 12" descr="Image result for the gigantic turnip front cover">
            <a:hlinkClick r:id="rId9"/>
          </p:cNvPr>
          <p:cNvPicPr>
            <a:picLocks noChangeAspect="1"/>
          </p:cNvPicPr>
          <p:nvPr/>
        </p:nvPicPr>
        <p:blipFill>
          <a:blip r:embed="rId10"/>
          <a:srcRect/>
          <a:stretch>
            <a:fillRect/>
          </a:stretch>
        </p:blipFill>
        <p:spPr>
          <a:xfrm>
            <a:off x="6683056" y="1428704"/>
            <a:ext cx="1061636" cy="1336715"/>
          </a:xfrm>
          <a:prstGeom prst="rect">
            <a:avLst/>
          </a:prstGeom>
          <a:noFill/>
          <a:ln cap="flat">
            <a:noFill/>
          </a:ln>
        </p:spPr>
      </p:pic>
      <p:pic>
        <p:nvPicPr>
          <p:cNvPr id="10" name="Picture 14" descr="Image result for supertato front cover">
            <a:hlinkClick r:id="rId11"/>
          </p:cNvPr>
          <p:cNvPicPr>
            <a:picLocks noChangeAspect="1"/>
          </p:cNvPicPr>
          <p:nvPr/>
        </p:nvPicPr>
        <p:blipFill>
          <a:blip r:embed="rId12"/>
          <a:srcRect/>
          <a:stretch>
            <a:fillRect/>
          </a:stretch>
        </p:blipFill>
        <p:spPr>
          <a:xfrm>
            <a:off x="1878278" y="3083265"/>
            <a:ext cx="1351592" cy="1353476"/>
          </a:xfrm>
          <a:prstGeom prst="rect">
            <a:avLst/>
          </a:prstGeom>
          <a:noFill/>
          <a:ln cap="flat">
            <a:noFill/>
          </a:ln>
        </p:spPr>
      </p:pic>
      <p:pic>
        <p:nvPicPr>
          <p:cNvPr id="11" name="Picture 16" descr="Image result for you can't take an elephant on the bus front cover">
            <a:hlinkClick r:id="rId13"/>
          </p:cNvPr>
          <p:cNvPicPr>
            <a:picLocks noChangeAspect="1"/>
          </p:cNvPicPr>
          <p:nvPr/>
        </p:nvPicPr>
        <p:blipFill>
          <a:blip r:embed="rId14"/>
          <a:srcRect/>
          <a:stretch>
            <a:fillRect/>
          </a:stretch>
        </p:blipFill>
        <p:spPr>
          <a:xfrm>
            <a:off x="4239789" y="3033485"/>
            <a:ext cx="1283808" cy="1436028"/>
          </a:xfrm>
          <a:prstGeom prst="rect">
            <a:avLst/>
          </a:prstGeom>
          <a:noFill/>
          <a:ln cap="flat">
            <a:noFill/>
          </a:ln>
        </p:spPr>
      </p:pic>
      <p:pic>
        <p:nvPicPr>
          <p:cNvPr id="12" name="Picture 18" descr="Image result for pete the cat i love my white shoes">
            <a:hlinkClick r:id="rId15"/>
          </p:cNvPr>
          <p:cNvPicPr>
            <a:picLocks noChangeAspect="1"/>
          </p:cNvPicPr>
          <p:nvPr/>
        </p:nvPicPr>
        <p:blipFill>
          <a:blip r:embed="rId16"/>
          <a:srcRect/>
          <a:stretch>
            <a:fillRect/>
          </a:stretch>
        </p:blipFill>
        <p:spPr>
          <a:xfrm>
            <a:off x="4353833" y="4818787"/>
            <a:ext cx="1055711" cy="1353476"/>
          </a:xfrm>
          <a:prstGeom prst="rect">
            <a:avLst/>
          </a:prstGeom>
          <a:noFill/>
          <a:ln cap="flat">
            <a:noFill/>
          </a:ln>
        </p:spPr>
      </p:pic>
      <p:pic>
        <p:nvPicPr>
          <p:cNvPr id="13" name="Picture 20" descr="Image result for lost and found oliver jeffers front cover">
            <a:hlinkClick r:id="rId17"/>
          </p:cNvPr>
          <p:cNvPicPr>
            <a:picLocks noChangeAspect="1"/>
          </p:cNvPicPr>
          <p:nvPr/>
        </p:nvPicPr>
        <p:blipFill>
          <a:blip r:embed="rId18"/>
          <a:srcRect/>
          <a:stretch>
            <a:fillRect/>
          </a:stretch>
        </p:blipFill>
        <p:spPr>
          <a:xfrm>
            <a:off x="6533506" y="3076882"/>
            <a:ext cx="1360746" cy="1402296"/>
          </a:xfrm>
          <a:prstGeom prst="rect">
            <a:avLst/>
          </a:prstGeom>
          <a:noFill/>
          <a:ln cap="flat">
            <a:noFill/>
          </a:ln>
        </p:spPr>
      </p:pic>
      <p:pic>
        <p:nvPicPr>
          <p:cNvPr id="14" name="Picture 22" descr="Image result for the day the crayons quit front cover">
            <a:hlinkClick r:id="rId19"/>
          </p:cNvPr>
          <p:cNvPicPr>
            <a:picLocks noChangeAspect="1"/>
          </p:cNvPicPr>
          <p:nvPr/>
        </p:nvPicPr>
        <p:blipFill>
          <a:blip r:embed="rId20"/>
          <a:srcRect/>
          <a:stretch>
            <a:fillRect/>
          </a:stretch>
        </p:blipFill>
        <p:spPr>
          <a:xfrm>
            <a:off x="6552928" y="4781022"/>
            <a:ext cx="1341324" cy="1341324"/>
          </a:xfrm>
          <a:prstGeom prst="rect">
            <a:avLst/>
          </a:prstGeom>
          <a:noFill/>
          <a:ln cap="flat">
            <a:noFill/>
          </a:ln>
        </p:spPr>
      </p:pic>
      <p:pic>
        <p:nvPicPr>
          <p:cNvPr id="15" name="Picture 24" descr="Image result for paddington bear front cover">
            <a:hlinkClick r:id="rId21"/>
          </p:cNvPr>
          <p:cNvPicPr>
            <a:picLocks noChangeAspect="1"/>
          </p:cNvPicPr>
          <p:nvPr/>
        </p:nvPicPr>
        <p:blipFill>
          <a:blip r:embed="rId22"/>
          <a:srcRect/>
          <a:stretch>
            <a:fillRect/>
          </a:stretch>
        </p:blipFill>
        <p:spPr>
          <a:xfrm>
            <a:off x="9083046" y="4781022"/>
            <a:ext cx="1341324" cy="1391241"/>
          </a:xfrm>
          <a:prstGeom prst="rect">
            <a:avLst/>
          </a:prstGeom>
          <a:noFill/>
          <a:ln cap="flat">
            <a:noFill/>
          </a:ln>
        </p:spPr>
      </p:pic>
      <p:pic>
        <p:nvPicPr>
          <p:cNvPr id="16" name="Picture 25"/>
          <p:cNvPicPr>
            <a:picLocks noChangeAspect="1"/>
          </p:cNvPicPr>
          <p:nvPr/>
        </p:nvPicPr>
        <p:blipFill>
          <a:blip r:embed="rId23"/>
          <a:srcRect l="18445" r="13480" b="3195"/>
          <a:stretch>
            <a:fillRect/>
          </a:stretch>
        </p:blipFill>
        <p:spPr>
          <a:xfrm>
            <a:off x="2303382" y="4749210"/>
            <a:ext cx="985842" cy="1404939"/>
          </a:xfrm>
          <a:prstGeom prst="rect">
            <a:avLst/>
          </a:prstGeom>
          <a:noFill/>
          <a:ln cap="flat">
            <a:noFill/>
          </a:ln>
        </p:spPr>
      </p:pic>
      <p:pic>
        <p:nvPicPr>
          <p:cNvPr id="17" name="Picture 26" descr="Image result for lion soft toy "/>
          <p:cNvPicPr>
            <a:picLocks noChangeAspect="1"/>
          </p:cNvPicPr>
          <p:nvPr/>
        </p:nvPicPr>
        <p:blipFill>
          <a:blip r:embed="rId24"/>
          <a:srcRect/>
          <a:stretch>
            <a:fillRect/>
          </a:stretch>
        </p:blipFill>
        <p:spPr>
          <a:xfrm>
            <a:off x="9108466" y="1556381"/>
            <a:ext cx="1362071" cy="1360490"/>
          </a:xfrm>
          <a:prstGeom prst="rect">
            <a:avLst/>
          </a:prstGeom>
          <a:noFill/>
          <a:ln cap="flat">
            <a:noFill/>
          </a:ln>
        </p:spPr>
      </p:pic>
      <p:pic>
        <p:nvPicPr>
          <p:cNvPr id="18" name="Picture 20" descr="Image result for green home button">
            <a:hlinkClick r:id="rId25" action="ppaction://hlinksldjump"/>
          </p:cNvPr>
          <p:cNvPicPr>
            <a:picLocks noChangeAspect="1"/>
          </p:cNvPicPr>
          <p:nvPr/>
        </p:nvPicPr>
        <p:blipFill>
          <a:blip r:embed="rId26"/>
          <a:srcRect/>
          <a:stretch>
            <a:fillRect/>
          </a:stretch>
        </p:blipFill>
        <p:spPr>
          <a:xfrm>
            <a:off x="90095" y="56308"/>
            <a:ext cx="900117" cy="850904"/>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ext Box 7"/>
          <p:cNvSpPr txBox="1"/>
          <p:nvPr/>
        </p:nvSpPr>
        <p:spPr>
          <a:xfrm>
            <a:off x="5999570" y="56308"/>
            <a:ext cx="6035670" cy="674982"/>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Stories about Children</a:t>
            </a:r>
            <a:endParaRPr lang="en-US" sz="1800" b="0" i="0" u="none" strike="noStrike" kern="1200" cap="none" spc="0" baseline="0">
              <a:solidFill>
                <a:srgbClr val="000000"/>
              </a:solidFill>
              <a:uFillTx/>
              <a:latin typeface="Twinkl Cursive Looped" pitchFamily="2"/>
            </a:endParaRPr>
          </a:p>
        </p:txBody>
      </p:sp>
      <p:grpSp>
        <p:nvGrpSpPr>
          <p:cNvPr id="3" name="Group 26"/>
          <p:cNvGrpSpPr/>
          <p:nvPr/>
        </p:nvGrpSpPr>
        <p:grpSpPr>
          <a:xfrm>
            <a:off x="1462125" y="862014"/>
            <a:ext cx="9778996" cy="5870575"/>
            <a:chOff x="1462125" y="862014"/>
            <a:chExt cx="9778996" cy="5870575"/>
          </a:xfrm>
        </p:grpSpPr>
        <p:pic>
          <p:nvPicPr>
            <p:cNvPr id="4" name="Picture 27"/>
            <p:cNvPicPr>
              <a:picLocks noChangeAspect="1"/>
            </p:cNvPicPr>
            <p:nvPr/>
          </p:nvPicPr>
          <p:blipFill>
            <a:blip r:embed="rId2"/>
            <a:srcRect l="20120" t="16080" r="20123" b="63609"/>
            <a:stretch>
              <a:fillRect/>
            </a:stretch>
          </p:blipFill>
          <p:spPr>
            <a:xfrm>
              <a:off x="1462125" y="862014"/>
              <a:ext cx="9775795" cy="2010216"/>
            </a:xfrm>
            <a:prstGeom prst="rect">
              <a:avLst/>
            </a:prstGeom>
            <a:noFill/>
            <a:ln cap="flat">
              <a:noFill/>
            </a:ln>
          </p:spPr>
        </p:pic>
        <p:pic>
          <p:nvPicPr>
            <p:cNvPr id="5" name="Picture 28"/>
            <p:cNvPicPr>
              <a:picLocks noChangeAspect="1"/>
            </p:cNvPicPr>
            <p:nvPr/>
          </p:nvPicPr>
          <p:blipFill>
            <a:blip r:embed="rId2"/>
            <a:srcRect l="20120" t="53105" r="20123" b="7874"/>
            <a:stretch>
              <a:fillRect/>
            </a:stretch>
          </p:blipFill>
          <p:spPr>
            <a:xfrm>
              <a:off x="1465326" y="2870694"/>
              <a:ext cx="9775795" cy="3861895"/>
            </a:xfrm>
            <a:prstGeom prst="rect">
              <a:avLst/>
            </a:prstGeom>
            <a:noFill/>
            <a:ln cap="flat">
              <a:noFill/>
            </a:ln>
          </p:spPr>
        </p:pic>
      </p:grpSp>
      <p:pic>
        <p:nvPicPr>
          <p:cNvPr id="6" name="Picture 30" descr="Image result for hula hoop queen">
            <a:hlinkClick r:id="rId3"/>
          </p:cNvPr>
          <p:cNvPicPr>
            <a:picLocks noChangeAspect="1"/>
          </p:cNvPicPr>
          <p:nvPr/>
        </p:nvPicPr>
        <p:blipFill>
          <a:blip r:embed="rId4"/>
          <a:srcRect/>
          <a:stretch>
            <a:fillRect/>
          </a:stretch>
        </p:blipFill>
        <p:spPr>
          <a:xfrm>
            <a:off x="3965615" y="1401766"/>
            <a:ext cx="1201741" cy="1263645"/>
          </a:xfrm>
          <a:prstGeom prst="rect">
            <a:avLst/>
          </a:prstGeom>
          <a:noFill/>
          <a:ln cap="flat">
            <a:noFill/>
          </a:ln>
        </p:spPr>
      </p:pic>
      <p:pic>
        <p:nvPicPr>
          <p:cNvPr id="7" name="Picture 31" descr="Image result for bear hunt book">
            <a:hlinkClick r:id="rId5"/>
          </p:cNvPr>
          <p:cNvPicPr>
            <a:picLocks noChangeAspect="1"/>
          </p:cNvPicPr>
          <p:nvPr/>
        </p:nvPicPr>
        <p:blipFill>
          <a:blip r:embed="rId6"/>
          <a:srcRect/>
          <a:stretch>
            <a:fillRect/>
          </a:stretch>
        </p:blipFill>
        <p:spPr>
          <a:xfrm>
            <a:off x="2138397" y="1406520"/>
            <a:ext cx="1412876" cy="1255708"/>
          </a:xfrm>
          <a:prstGeom prst="rect">
            <a:avLst/>
          </a:prstGeom>
          <a:noFill/>
          <a:ln cap="flat">
            <a:noFill/>
          </a:ln>
        </p:spPr>
      </p:pic>
      <p:pic>
        <p:nvPicPr>
          <p:cNvPr id="8" name="Picture 32" descr="Image result for big bad baby">
            <a:hlinkClick r:id="rId7"/>
          </p:cNvPr>
          <p:cNvPicPr>
            <a:picLocks noChangeAspect="1"/>
          </p:cNvPicPr>
          <p:nvPr/>
        </p:nvPicPr>
        <p:blipFill>
          <a:blip r:embed="rId8"/>
          <a:srcRect/>
          <a:stretch>
            <a:fillRect/>
          </a:stretch>
        </p:blipFill>
        <p:spPr>
          <a:xfrm>
            <a:off x="6810414" y="4757742"/>
            <a:ext cx="971550" cy="1249363"/>
          </a:xfrm>
          <a:prstGeom prst="rect">
            <a:avLst/>
          </a:prstGeom>
          <a:noFill/>
          <a:ln cap="flat">
            <a:noFill/>
          </a:ln>
        </p:spPr>
      </p:pic>
      <p:pic>
        <p:nvPicPr>
          <p:cNvPr id="9" name="Picture 33" descr="Image result for where are my books book">
            <a:hlinkClick r:id="rId9"/>
          </p:cNvPr>
          <p:cNvPicPr>
            <a:picLocks noChangeAspect="1"/>
          </p:cNvPicPr>
          <p:nvPr/>
        </p:nvPicPr>
        <p:blipFill>
          <a:blip r:embed="rId10"/>
          <a:srcRect/>
          <a:stretch>
            <a:fillRect/>
          </a:stretch>
        </p:blipFill>
        <p:spPr>
          <a:xfrm>
            <a:off x="4508540" y="3013076"/>
            <a:ext cx="1301748" cy="1300167"/>
          </a:xfrm>
          <a:prstGeom prst="rect">
            <a:avLst/>
          </a:prstGeom>
          <a:noFill/>
          <a:ln cap="flat">
            <a:noFill/>
          </a:ln>
        </p:spPr>
      </p:pic>
      <p:pic>
        <p:nvPicPr>
          <p:cNvPr id="10" name="Picture 34" descr="Image result for i need my monster">
            <a:hlinkClick r:id="rId11"/>
          </p:cNvPr>
          <p:cNvPicPr>
            <a:picLocks noChangeAspect="1"/>
          </p:cNvPicPr>
          <p:nvPr/>
        </p:nvPicPr>
        <p:blipFill>
          <a:blip r:embed="rId12"/>
          <a:srcRect/>
          <a:stretch>
            <a:fillRect/>
          </a:stretch>
        </p:blipFill>
        <p:spPr>
          <a:xfrm>
            <a:off x="9439314" y="1408111"/>
            <a:ext cx="1257300" cy="1258891"/>
          </a:xfrm>
          <a:prstGeom prst="rect">
            <a:avLst/>
          </a:prstGeom>
          <a:noFill/>
          <a:ln cap="flat">
            <a:noFill/>
          </a:ln>
        </p:spPr>
      </p:pic>
      <p:pic>
        <p:nvPicPr>
          <p:cNvPr id="11" name="Picture 35" descr="Image result for soup day book">
            <a:hlinkClick r:id="rId13"/>
          </p:cNvPr>
          <p:cNvPicPr>
            <a:picLocks noChangeAspect="1"/>
          </p:cNvPicPr>
          <p:nvPr/>
        </p:nvPicPr>
        <p:blipFill>
          <a:blip r:embed="rId14"/>
          <a:srcRect/>
          <a:stretch>
            <a:fillRect/>
          </a:stretch>
        </p:blipFill>
        <p:spPr>
          <a:xfrm>
            <a:off x="7969288" y="1447796"/>
            <a:ext cx="1087441" cy="1212851"/>
          </a:xfrm>
          <a:prstGeom prst="rect">
            <a:avLst/>
          </a:prstGeom>
          <a:noFill/>
          <a:ln cap="flat">
            <a:noFill/>
          </a:ln>
        </p:spPr>
      </p:pic>
      <p:pic>
        <p:nvPicPr>
          <p:cNvPr id="12" name="Picture 36" descr="Image result for bunheads book">
            <a:hlinkClick r:id="rId15"/>
          </p:cNvPr>
          <p:cNvPicPr>
            <a:picLocks noChangeAspect="1"/>
          </p:cNvPicPr>
          <p:nvPr/>
        </p:nvPicPr>
        <p:blipFill>
          <a:blip r:embed="rId16"/>
          <a:srcRect/>
          <a:stretch>
            <a:fillRect/>
          </a:stretch>
        </p:blipFill>
        <p:spPr>
          <a:xfrm>
            <a:off x="6170645" y="3019421"/>
            <a:ext cx="1112833" cy="1293811"/>
          </a:xfrm>
          <a:prstGeom prst="rect">
            <a:avLst/>
          </a:prstGeom>
          <a:noFill/>
          <a:ln cap="flat">
            <a:noFill/>
          </a:ln>
        </p:spPr>
      </p:pic>
      <p:pic>
        <p:nvPicPr>
          <p:cNvPr id="13" name="Picture 37" descr="Image result for not now bernard">
            <a:hlinkClick r:id="rId17"/>
          </p:cNvPr>
          <p:cNvPicPr>
            <a:picLocks noChangeAspect="1"/>
          </p:cNvPicPr>
          <p:nvPr/>
        </p:nvPicPr>
        <p:blipFill>
          <a:blip r:embed="rId18"/>
          <a:srcRect/>
          <a:stretch>
            <a:fillRect/>
          </a:stretch>
        </p:blipFill>
        <p:spPr>
          <a:xfrm>
            <a:off x="7640671" y="3001966"/>
            <a:ext cx="1128717" cy="1311277"/>
          </a:xfrm>
          <a:prstGeom prst="rect">
            <a:avLst/>
          </a:prstGeom>
          <a:noFill/>
          <a:ln cap="flat">
            <a:noFill/>
          </a:ln>
        </p:spPr>
      </p:pic>
      <p:pic>
        <p:nvPicPr>
          <p:cNvPr id="14" name="Picture 38" descr="Image result for teddy "/>
          <p:cNvPicPr>
            <a:picLocks noChangeAspect="1"/>
          </p:cNvPicPr>
          <p:nvPr/>
        </p:nvPicPr>
        <p:blipFill>
          <a:blip r:embed="rId19"/>
          <a:srcRect/>
          <a:stretch>
            <a:fillRect/>
          </a:stretch>
        </p:blipFill>
        <p:spPr>
          <a:xfrm flipH="1">
            <a:off x="6696114" y="1662114"/>
            <a:ext cx="1006470" cy="1004889"/>
          </a:xfrm>
          <a:prstGeom prst="rect">
            <a:avLst/>
          </a:prstGeom>
          <a:noFill/>
          <a:ln cap="flat">
            <a:noFill/>
          </a:ln>
        </p:spPr>
      </p:pic>
      <p:pic>
        <p:nvPicPr>
          <p:cNvPr id="15" name="Picture 39" descr="Image result for my pet star">
            <a:hlinkClick r:id="rId20"/>
          </p:cNvPr>
          <p:cNvPicPr>
            <a:picLocks noChangeAspect="1"/>
          </p:cNvPicPr>
          <p:nvPr/>
        </p:nvPicPr>
        <p:blipFill>
          <a:blip r:embed="rId21"/>
          <a:srcRect/>
          <a:stretch>
            <a:fillRect/>
          </a:stretch>
        </p:blipFill>
        <p:spPr>
          <a:xfrm>
            <a:off x="9105933" y="2955926"/>
            <a:ext cx="1247771" cy="1365254"/>
          </a:xfrm>
          <a:prstGeom prst="rect">
            <a:avLst/>
          </a:prstGeom>
          <a:noFill/>
          <a:ln cap="flat">
            <a:noFill/>
          </a:ln>
        </p:spPr>
      </p:pic>
      <p:pic>
        <p:nvPicPr>
          <p:cNvPr id="16" name="Picture 40" descr="Image result for theres a tiger in the garden">
            <a:hlinkClick r:id="rId22"/>
          </p:cNvPr>
          <p:cNvPicPr>
            <a:picLocks noChangeAspect="1"/>
          </p:cNvPicPr>
          <p:nvPr/>
        </p:nvPicPr>
        <p:blipFill>
          <a:blip r:embed="rId23"/>
          <a:srcRect/>
          <a:stretch>
            <a:fillRect/>
          </a:stretch>
        </p:blipFill>
        <p:spPr>
          <a:xfrm>
            <a:off x="2206666" y="4686299"/>
            <a:ext cx="974722" cy="1290639"/>
          </a:xfrm>
          <a:prstGeom prst="rect">
            <a:avLst/>
          </a:prstGeom>
          <a:noFill/>
          <a:ln cap="flat">
            <a:noFill/>
          </a:ln>
        </p:spPr>
      </p:pic>
      <p:pic>
        <p:nvPicPr>
          <p:cNvPr id="17" name="Picture 41" descr="Image result for daddys sadnsiwch">
            <a:hlinkClick r:id="rId24"/>
          </p:cNvPr>
          <p:cNvPicPr>
            <a:picLocks noChangeAspect="1"/>
          </p:cNvPicPr>
          <p:nvPr/>
        </p:nvPicPr>
        <p:blipFill>
          <a:blip r:embed="rId25"/>
          <a:srcRect/>
          <a:stretch>
            <a:fillRect/>
          </a:stretch>
        </p:blipFill>
        <p:spPr>
          <a:xfrm>
            <a:off x="3568738" y="4632322"/>
            <a:ext cx="1346197" cy="1352553"/>
          </a:xfrm>
          <a:prstGeom prst="rect">
            <a:avLst/>
          </a:prstGeom>
          <a:noFill/>
          <a:ln cap="flat">
            <a:noFill/>
          </a:ln>
        </p:spPr>
      </p:pic>
      <p:pic>
        <p:nvPicPr>
          <p:cNvPr id="18" name="Picture 42" descr="Image result for cloudspotter">
            <a:hlinkClick r:id="rId26"/>
          </p:cNvPr>
          <p:cNvPicPr>
            <a:picLocks noChangeAspect="1"/>
          </p:cNvPicPr>
          <p:nvPr/>
        </p:nvPicPr>
        <p:blipFill>
          <a:blip r:embed="rId27"/>
          <a:srcRect/>
          <a:stretch>
            <a:fillRect/>
          </a:stretch>
        </p:blipFill>
        <p:spPr>
          <a:xfrm>
            <a:off x="5345152" y="4664070"/>
            <a:ext cx="1217615" cy="1352553"/>
          </a:xfrm>
          <a:prstGeom prst="rect">
            <a:avLst/>
          </a:prstGeom>
          <a:noFill/>
          <a:ln cap="flat">
            <a:noFill/>
          </a:ln>
        </p:spPr>
      </p:pic>
      <p:pic>
        <p:nvPicPr>
          <p:cNvPr id="19" name="Picture 43" descr="Image result for enemy pie">
            <a:hlinkClick r:id="rId28"/>
          </p:cNvPr>
          <p:cNvPicPr>
            <a:picLocks noChangeAspect="1"/>
          </p:cNvPicPr>
          <p:nvPr/>
        </p:nvPicPr>
        <p:blipFill>
          <a:blip r:embed="rId29"/>
          <a:srcRect/>
          <a:stretch>
            <a:fillRect/>
          </a:stretch>
        </p:blipFill>
        <p:spPr>
          <a:xfrm>
            <a:off x="8031202" y="4691064"/>
            <a:ext cx="1042992" cy="1293811"/>
          </a:xfrm>
          <a:prstGeom prst="rect">
            <a:avLst/>
          </a:prstGeom>
          <a:noFill/>
          <a:ln cap="flat">
            <a:noFill/>
          </a:ln>
        </p:spPr>
      </p:pic>
      <p:pic>
        <p:nvPicPr>
          <p:cNvPr id="20" name="Picture 44" descr="Image result for tale of two beasts">
            <a:hlinkClick r:id="rId30"/>
          </p:cNvPr>
          <p:cNvPicPr>
            <a:picLocks noChangeAspect="1"/>
          </p:cNvPicPr>
          <p:nvPr/>
        </p:nvPicPr>
        <p:blipFill>
          <a:blip r:embed="rId31"/>
          <a:srcRect/>
          <a:stretch>
            <a:fillRect/>
          </a:stretch>
        </p:blipFill>
        <p:spPr>
          <a:xfrm>
            <a:off x="9401211" y="4635495"/>
            <a:ext cx="1331915" cy="1349370"/>
          </a:xfrm>
          <a:prstGeom prst="rect">
            <a:avLst/>
          </a:prstGeom>
          <a:noFill/>
          <a:ln cap="flat">
            <a:noFill/>
          </a:ln>
        </p:spPr>
      </p:pic>
      <p:pic>
        <p:nvPicPr>
          <p:cNvPr id="21" name="Picture 45" descr="Image result for a bad case of the stripes">
            <a:hlinkClick r:id="rId32"/>
          </p:cNvPr>
          <p:cNvPicPr>
            <a:picLocks noChangeAspect="1"/>
          </p:cNvPicPr>
          <p:nvPr/>
        </p:nvPicPr>
        <p:blipFill>
          <a:blip r:embed="rId33"/>
          <a:srcRect/>
          <a:stretch>
            <a:fillRect/>
          </a:stretch>
        </p:blipFill>
        <p:spPr>
          <a:xfrm>
            <a:off x="3097246" y="2963863"/>
            <a:ext cx="1104896" cy="1352553"/>
          </a:xfrm>
          <a:prstGeom prst="rect">
            <a:avLst/>
          </a:prstGeom>
          <a:noFill/>
          <a:ln cap="flat">
            <a:noFill/>
          </a:ln>
        </p:spPr>
      </p:pic>
      <p:pic>
        <p:nvPicPr>
          <p:cNvPr id="22" name="Picture 46" descr="Image result for the empty pot">
            <a:hlinkClick r:id="rId34"/>
          </p:cNvPr>
          <p:cNvPicPr>
            <a:picLocks noChangeAspect="1"/>
          </p:cNvPicPr>
          <p:nvPr/>
        </p:nvPicPr>
        <p:blipFill>
          <a:blip r:embed="rId35"/>
          <a:srcRect/>
          <a:stretch>
            <a:fillRect/>
          </a:stretch>
        </p:blipFill>
        <p:spPr>
          <a:xfrm>
            <a:off x="5486436" y="1401766"/>
            <a:ext cx="1116016" cy="1255708"/>
          </a:xfrm>
          <a:prstGeom prst="rect">
            <a:avLst/>
          </a:prstGeom>
          <a:noFill/>
          <a:ln cap="flat">
            <a:noFill/>
          </a:ln>
        </p:spPr>
      </p:pic>
      <p:pic>
        <p:nvPicPr>
          <p:cNvPr id="23" name="Picture 47" descr="Image result for rag doll "/>
          <p:cNvPicPr>
            <a:picLocks noChangeAspect="1"/>
          </p:cNvPicPr>
          <p:nvPr/>
        </p:nvPicPr>
        <p:blipFill>
          <a:blip r:embed="rId36"/>
          <a:srcRect/>
          <a:stretch>
            <a:fillRect/>
          </a:stretch>
        </p:blipFill>
        <p:spPr>
          <a:xfrm>
            <a:off x="1727237" y="3222629"/>
            <a:ext cx="1446215" cy="1444623"/>
          </a:xfrm>
          <a:prstGeom prst="rect">
            <a:avLst/>
          </a:prstGeom>
          <a:noFill/>
          <a:ln cap="flat">
            <a:noFill/>
          </a:ln>
        </p:spPr>
      </p:pic>
      <p:pic>
        <p:nvPicPr>
          <p:cNvPr id="24" name="Picture 26" descr="Image result for lion soft toy "/>
          <p:cNvPicPr>
            <a:picLocks noChangeAspect="1"/>
          </p:cNvPicPr>
          <p:nvPr/>
        </p:nvPicPr>
        <p:blipFill>
          <a:blip r:embed="rId37"/>
          <a:srcRect/>
          <a:stretch>
            <a:fillRect/>
          </a:stretch>
        </p:blipFill>
        <p:spPr>
          <a:xfrm flipH="1">
            <a:off x="1431959" y="56308"/>
            <a:ext cx="1412876" cy="1119472"/>
          </a:xfrm>
          <a:prstGeom prst="rect">
            <a:avLst/>
          </a:prstGeom>
          <a:noFill/>
          <a:ln cap="flat">
            <a:noFill/>
          </a:ln>
        </p:spPr>
      </p:pic>
      <p:pic>
        <p:nvPicPr>
          <p:cNvPr id="25" name="Picture 20" descr="Image result for green home button">
            <a:hlinkClick r:id="rId38" action="ppaction://hlinksldjump"/>
          </p:cNvPr>
          <p:cNvPicPr>
            <a:picLocks noChangeAspect="1"/>
          </p:cNvPicPr>
          <p:nvPr/>
        </p:nvPicPr>
        <p:blipFill>
          <a:blip r:embed="rId39"/>
          <a:srcRect/>
          <a:stretch>
            <a:fillRect/>
          </a:stretch>
        </p:blipFill>
        <p:spPr>
          <a:xfrm>
            <a:off x="90095" y="56308"/>
            <a:ext cx="900117" cy="850904"/>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grpSp>
        <p:nvGrpSpPr>
          <p:cNvPr id="2" name="Group 4"/>
          <p:cNvGrpSpPr/>
          <p:nvPr/>
        </p:nvGrpSpPr>
        <p:grpSpPr>
          <a:xfrm>
            <a:off x="1810841" y="842418"/>
            <a:ext cx="6054726" cy="5870576"/>
            <a:chOff x="1810841" y="842418"/>
            <a:chExt cx="6054726" cy="5870576"/>
          </a:xfrm>
        </p:grpSpPr>
        <p:pic>
          <p:nvPicPr>
            <p:cNvPr id="3" name="Picture 5"/>
            <p:cNvPicPr>
              <a:picLocks noChangeAspect="1"/>
            </p:cNvPicPr>
            <p:nvPr/>
          </p:nvPicPr>
          <p:blipFill>
            <a:blip r:embed="rId2"/>
            <a:srcRect l="20120" t="16080" r="20123" b="63609"/>
            <a:stretch>
              <a:fillRect/>
            </a:stretch>
          </p:blipFill>
          <p:spPr>
            <a:xfrm>
              <a:off x="1810841" y="842418"/>
              <a:ext cx="6052742" cy="2010216"/>
            </a:xfrm>
            <a:prstGeom prst="rect">
              <a:avLst/>
            </a:prstGeom>
            <a:noFill/>
            <a:ln cap="flat">
              <a:noFill/>
            </a:ln>
          </p:spPr>
        </p:pic>
        <p:pic>
          <p:nvPicPr>
            <p:cNvPr id="4" name="Picture 6"/>
            <p:cNvPicPr>
              <a:picLocks noChangeAspect="1"/>
            </p:cNvPicPr>
            <p:nvPr/>
          </p:nvPicPr>
          <p:blipFill>
            <a:blip r:embed="rId2"/>
            <a:srcRect l="20120" t="53105" r="20123" b="7874"/>
            <a:stretch>
              <a:fillRect/>
            </a:stretch>
          </p:blipFill>
          <p:spPr>
            <a:xfrm>
              <a:off x="1812825" y="2851099"/>
              <a:ext cx="6052742" cy="3861895"/>
            </a:xfrm>
            <a:prstGeom prst="rect">
              <a:avLst/>
            </a:prstGeom>
            <a:noFill/>
            <a:ln cap="flat">
              <a:noFill/>
            </a:ln>
          </p:spPr>
        </p:pic>
      </p:grpSp>
      <p:sp>
        <p:nvSpPr>
          <p:cNvPr id="5" name="Text Box 7"/>
          <p:cNvSpPr txBox="1"/>
          <p:nvPr/>
        </p:nvSpPr>
        <p:spPr>
          <a:xfrm>
            <a:off x="5999570" y="56308"/>
            <a:ext cx="6035670" cy="674982"/>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Julia Donaldson</a:t>
            </a:r>
            <a:endParaRPr lang="en-US" sz="1800" b="0" i="0" u="none" strike="noStrike" kern="1200" cap="none" spc="0" baseline="0">
              <a:solidFill>
                <a:srgbClr val="000000"/>
              </a:solidFill>
              <a:uFillTx/>
              <a:latin typeface="Twinkl Cursive Looped" pitchFamily="2"/>
            </a:endParaRPr>
          </a:p>
        </p:txBody>
      </p:sp>
      <p:pic>
        <p:nvPicPr>
          <p:cNvPr id="6" name="Picture 8"/>
          <p:cNvPicPr>
            <a:picLocks noChangeAspect="1"/>
          </p:cNvPicPr>
          <p:nvPr/>
        </p:nvPicPr>
        <p:blipFill>
          <a:blip r:embed="rId3"/>
          <a:srcRect l="24022" r="23271"/>
          <a:stretch>
            <a:fillRect/>
          </a:stretch>
        </p:blipFill>
        <p:spPr>
          <a:xfrm>
            <a:off x="4742956" y="4806406"/>
            <a:ext cx="835020" cy="1230316"/>
          </a:xfrm>
          <a:prstGeom prst="rect">
            <a:avLst/>
          </a:prstGeom>
          <a:noFill/>
          <a:ln cap="flat">
            <a:noFill/>
          </a:ln>
          <a:effectLst>
            <a:outerShdw dist="38103" dir="16200000" algn="tl">
              <a:srgbClr val="000000">
                <a:alpha val="39999"/>
              </a:srgbClr>
            </a:outerShdw>
          </a:effectLst>
        </p:spPr>
      </p:pic>
      <p:pic>
        <p:nvPicPr>
          <p:cNvPr id="7" name="Picture 9"/>
          <p:cNvPicPr>
            <a:picLocks noChangeAspect="1"/>
          </p:cNvPicPr>
          <p:nvPr/>
        </p:nvPicPr>
        <p:blipFill>
          <a:blip r:embed="rId4"/>
          <a:srcRect/>
          <a:stretch>
            <a:fillRect/>
          </a:stretch>
        </p:blipFill>
        <p:spPr>
          <a:xfrm>
            <a:off x="4969965" y="1499643"/>
            <a:ext cx="1036636" cy="1274765"/>
          </a:xfrm>
          <a:prstGeom prst="rect">
            <a:avLst/>
          </a:prstGeom>
          <a:noFill/>
          <a:ln cap="flat">
            <a:noFill/>
          </a:ln>
          <a:effectLst>
            <a:outerShdw dist="38103" dir="10800000" algn="tl">
              <a:srgbClr val="000000">
                <a:alpha val="39999"/>
              </a:srgbClr>
            </a:outerShdw>
          </a:effectLst>
        </p:spPr>
      </p:pic>
      <p:pic>
        <p:nvPicPr>
          <p:cNvPr id="8" name="Picture 10"/>
          <p:cNvPicPr>
            <a:picLocks noChangeAspect="1"/>
          </p:cNvPicPr>
          <p:nvPr/>
        </p:nvPicPr>
        <p:blipFill>
          <a:blip r:embed="rId5"/>
          <a:srcRect l="21674" t="14754" r="24274" b="13885"/>
          <a:stretch>
            <a:fillRect/>
          </a:stretch>
        </p:blipFill>
        <p:spPr>
          <a:xfrm>
            <a:off x="4217496" y="1909221"/>
            <a:ext cx="641351" cy="844548"/>
          </a:xfrm>
          <a:prstGeom prst="rect">
            <a:avLst/>
          </a:prstGeom>
          <a:noFill/>
          <a:ln cap="flat">
            <a:noFill/>
          </a:ln>
          <a:effectLst>
            <a:outerShdw dist="38096" dir="13500000" algn="tl">
              <a:srgbClr val="000000">
                <a:alpha val="39999"/>
              </a:srgbClr>
            </a:outerShdw>
          </a:effectLst>
        </p:spPr>
      </p:pic>
      <p:pic>
        <p:nvPicPr>
          <p:cNvPr id="9" name="Picture 11" descr="Download Plants Houseplant Flowerpot Arecaceae Vector Green Potted HQ PNG  Image | FreePNGImg"/>
          <p:cNvPicPr>
            <a:picLocks noChangeAspect="1"/>
          </p:cNvPicPr>
          <p:nvPr/>
        </p:nvPicPr>
        <p:blipFill>
          <a:blip r:embed="rId6"/>
          <a:srcRect/>
          <a:stretch>
            <a:fillRect/>
          </a:stretch>
        </p:blipFill>
        <p:spPr>
          <a:xfrm flipH="1">
            <a:off x="26124" y="3631658"/>
            <a:ext cx="2406655" cy="3192463"/>
          </a:xfrm>
          <a:prstGeom prst="rect">
            <a:avLst/>
          </a:prstGeom>
          <a:noFill/>
          <a:ln cap="flat">
            <a:noFill/>
          </a:ln>
        </p:spPr>
      </p:pic>
      <p:pic>
        <p:nvPicPr>
          <p:cNvPr id="10" name="Picture 12" descr="Image result for room on the broom book">
            <a:hlinkClick r:id="rId7"/>
          </p:cNvPr>
          <p:cNvPicPr>
            <a:picLocks noChangeAspect="1"/>
          </p:cNvPicPr>
          <p:nvPr/>
        </p:nvPicPr>
        <p:blipFill>
          <a:blip r:embed="rId8"/>
          <a:srcRect/>
          <a:stretch>
            <a:fillRect/>
          </a:stretch>
        </p:blipFill>
        <p:spPr>
          <a:xfrm>
            <a:off x="2277569" y="1417091"/>
            <a:ext cx="1366835" cy="1236661"/>
          </a:xfrm>
          <a:prstGeom prst="rect">
            <a:avLst/>
          </a:prstGeom>
          <a:noFill/>
          <a:ln cap="flat">
            <a:noFill/>
          </a:ln>
        </p:spPr>
      </p:pic>
      <p:pic>
        <p:nvPicPr>
          <p:cNvPr id="11" name="Picture 13" descr="Image result for stick man book">
            <a:hlinkClick r:id="rId9"/>
          </p:cNvPr>
          <p:cNvPicPr>
            <a:picLocks noChangeAspect="1"/>
          </p:cNvPicPr>
          <p:nvPr/>
        </p:nvPicPr>
        <p:blipFill>
          <a:blip r:embed="rId10"/>
          <a:srcRect/>
          <a:stretch>
            <a:fillRect/>
          </a:stretch>
        </p:blipFill>
        <p:spPr>
          <a:xfrm>
            <a:off x="6133603" y="1378997"/>
            <a:ext cx="1049338" cy="1276346"/>
          </a:xfrm>
          <a:prstGeom prst="rect">
            <a:avLst/>
          </a:prstGeom>
          <a:noFill/>
          <a:ln cap="flat">
            <a:noFill/>
          </a:ln>
        </p:spPr>
      </p:pic>
      <p:pic>
        <p:nvPicPr>
          <p:cNvPr id="12" name="Picture 14" descr="Image result for zog book">
            <a:hlinkClick r:id="rId11"/>
          </p:cNvPr>
          <p:cNvPicPr>
            <a:picLocks noChangeAspect="1"/>
          </p:cNvPicPr>
          <p:nvPr/>
        </p:nvPicPr>
        <p:blipFill>
          <a:blip r:embed="rId12"/>
          <a:srcRect/>
          <a:stretch>
            <a:fillRect/>
          </a:stretch>
        </p:blipFill>
        <p:spPr>
          <a:xfrm>
            <a:off x="2901455" y="4715917"/>
            <a:ext cx="1403347" cy="1258891"/>
          </a:xfrm>
          <a:prstGeom prst="rect">
            <a:avLst/>
          </a:prstGeom>
          <a:noFill/>
          <a:ln cap="flat">
            <a:noFill/>
          </a:ln>
        </p:spPr>
      </p:pic>
      <p:pic>
        <p:nvPicPr>
          <p:cNvPr id="13" name="Picture 15" descr="Image result for zog and the flying doctors book">
            <a:hlinkClick r:id="rId13"/>
          </p:cNvPr>
          <p:cNvPicPr>
            <a:picLocks noChangeAspect="1"/>
          </p:cNvPicPr>
          <p:nvPr/>
        </p:nvPicPr>
        <p:blipFill>
          <a:blip r:embed="rId14"/>
          <a:srcRect/>
          <a:stretch>
            <a:fillRect/>
          </a:stretch>
        </p:blipFill>
        <p:spPr>
          <a:xfrm>
            <a:off x="6054233" y="4720681"/>
            <a:ext cx="1400175" cy="1246190"/>
          </a:xfrm>
          <a:prstGeom prst="rect">
            <a:avLst/>
          </a:prstGeom>
          <a:noFill/>
          <a:ln cap="flat">
            <a:noFill/>
          </a:ln>
        </p:spPr>
      </p:pic>
      <p:pic>
        <p:nvPicPr>
          <p:cNvPr id="14" name="Picture 16" descr="Image result for snail and the whale book"/>
          <p:cNvPicPr>
            <a:picLocks noChangeAspect="1"/>
          </p:cNvPicPr>
          <p:nvPr/>
        </p:nvPicPr>
        <p:blipFill>
          <a:blip r:embed="rId15"/>
          <a:srcRect/>
          <a:stretch>
            <a:fillRect/>
          </a:stretch>
        </p:blipFill>
        <p:spPr>
          <a:xfrm>
            <a:off x="2404570" y="3039520"/>
            <a:ext cx="1430341" cy="1276346"/>
          </a:xfrm>
          <a:prstGeom prst="rect">
            <a:avLst/>
          </a:prstGeom>
          <a:noFill/>
          <a:ln cap="flat">
            <a:noFill/>
          </a:ln>
        </p:spPr>
      </p:pic>
      <p:pic>
        <p:nvPicPr>
          <p:cNvPr id="15" name="Picture 17" descr="Image result for highway rat">
            <a:hlinkClick r:id="rId16"/>
          </p:cNvPr>
          <p:cNvPicPr>
            <a:picLocks noChangeAspect="1"/>
          </p:cNvPicPr>
          <p:nvPr/>
        </p:nvPicPr>
        <p:blipFill>
          <a:blip r:embed="rId17"/>
          <a:srcRect/>
          <a:stretch>
            <a:fillRect/>
          </a:stretch>
        </p:blipFill>
        <p:spPr>
          <a:xfrm>
            <a:off x="4455889" y="3047457"/>
            <a:ext cx="1406520" cy="1268409"/>
          </a:xfrm>
          <a:prstGeom prst="rect">
            <a:avLst/>
          </a:prstGeom>
          <a:noFill/>
          <a:ln cap="flat">
            <a:noFill/>
          </a:ln>
        </p:spPr>
      </p:pic>
      <p:pic>
        <p:nvPicPr>
          <p:cNvPr id="16" name="Picture 18" descr="Image result for gruffalos child book">
            <a:hlinkClick r:id="rId18"/>
          </p:cNvPr>
          <p:cNvPicPr>
            <a:picLocks noChangeAspect="1"/>
          </p:cNvPicPr>
          <p:nvPr/>
        </p:nvPicPr>
        <p:blipFill>
          <a:blip r:embed="rId19"/>
          <a:srcRect/>
          <a:stretch>
            <a:fillRect/>
          </a:stretch>
        </p:blipFill>
        <p:spPr>
          <a:xfrm>
            <a:off x="6378077" y="2926802"/>
            <a:ext cx="1114425" cy="1392238"/>
          </a:xfrm>
          <a:prstGeom prst="rect">
            <a:avLst/>
          </a:prstGeom>
          <a:noFill/>
          <a:ln cap="flat">
            <a:noFill/>
          </a:ln>
        </p:spPr>
      </p:pic>
      <p:pic>
        <p:nvPicPr>
          <p:cNvPr id="17" name="Picture 19" descr="Image result for gruffalo "/>
          <p:cNvPicPr>
            <a:picLocks noChangeAspect="1"/>
          </p:cNvPicPr>
          <p:nvPr/>
        </p:nvPicPr>
        <p:blipFill>
          <a:blip r:embed="rId20"/>
          <a:srcRect/>
          <a:stretch>
            <a:fillRect/>
          </a:stretch>
        </p:blipFill>
        <p:spPr>
          <a:xfrm>
            <a:off x="7926567" y="1977481"/>
            <a:ext cx="4286249" cy="4859341"/>
          </a:xfrm>
          <a:prstGeom prst="rect">
            <a:avLst/>
          </a:prstGeom>
          <a:noFill/>
          <a:ln cap="flat">
            <a:noFill/>
          </a:ln>
        </p:spPr>
      </p:pic>
      <p:pic>
        <p:nvPicPr>
          <p:cNvPr id="18" name="Picture 20" descr="Image result for green home button">
            <a:hlinkClick r:id="rId21" action="ppaction://hlinksldjump"/>
          </p:cNvPr>
          <p:cNvPicPr>
            <a:picLocks noChangeAspect="1"/>
          </p:cNvPicPr>
          <p:nvPr/>
        </p:nvPicPr>
        <p:blipFill>
          <a:blip r:embed="rId22"/>
          <a:srcRect/>
          <a:stretch>
            <a:fillRect/>
          </a:stretch>
        </p:blipFill>
        <p:spPr>
          <a:xfrm>
            <a:off x="90095" y="56308"/>
            <a:ext cx="900117" cy="850904"/>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ext Box 7"/>
          <p:cNvSpPr txBox="1"/>
          <p:nvPr/>
        </p:nvSpPr>
        <p:spPr>
          <a:xfrm>
            <a:off x="5120640" y="56308"/>
            <a:ext cx="6914601" cy="674982"/>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Stories about Animals</a:t>
            </a:r>
            <a:endParaRPr lang="en-US" sz="1800" b="0" i="0" u="none" strike="noStrike" kern="1200" cap="none" spc="0" baseline="0">
              <a:solidFill>
                <a:srgbClr val="000000"/>
              </a:solidFill>
              <a:uFillTx/>
              <a:latin typeface="Twinkl Cursive Looped" pitchFamily="2"/>
            </a:endParaRPr>
          </a:p>
        </p:txBody>
      </p:sp>
      <p:grpSp>
        <p:nvGrpSpPr>
          <p:cNvPr id="3" name="Group 2"/>
          <p:cNvGrpSpPr/>
          <p:nvPr/>
        </p:nvGrpSpPr>
        <p:grpSpPr>
          <a:xfrm>
            <a:off x="540145" y="987423"/>
            <a:ext cx="5359398" cy="5870576"/>
            <a:chOff x="540145" y="987423"/>
            <a:chExt cx="5359398" cy="5870576"/>
          </a:xfrm>
        </p:grpSpPr>
        <p:pic>
          <p:nvPicPr>
            <p:cNvPr id="4" name="Picture 3"/>
            <p:cNvPicPr>
              <a:picLocks noChangeAspect="1"/>
            </p:cNvPicPr>
            <p:nvPr/>
          </p:nvPicPr>
          <p:blipFill>
            <a:blip r:embed="rId2"/>
            <a:srcRect l="20120" t="16080" r="20123" b="63609"/>
            <a:stretch>
              <a:fillRect/>
            </a:stretch>
          </p:blipFill>
          <p:spPr>
            <a:xfrm>
              <a:off x="540145" y="987423"/>
              <a:ext cx="5357643" cy="2010216"/>
            </a:xfrm>
            <a:prstGeom prst="rect">
              <a:avLst/>
            </a:prstGeom>
            <a:noFill/>
            <a:ln cap="flat">
              <a:noFill/>
            </a:ln>
          </p:spPr>
        </p:pic>
        <p:pic>
          <p:nvPicPr>
            <p:cNvPr id="5" name="Picture 4"/>
            <p:cNvPicPr>
              <a:picLocks noChangeAspect="1"/>
            </p:cNvPicPr>
            <p:nvPr/>
          </p:nvPicPr>
          <p:blipFill>
            <a:blip r:embed="rId2"/>
            <a:srcRect l="20120" t="53105" r="20123" b="7874"/>
            <a:stretch>
              <a:fillRect/>
            </a:stretch>
          </p:blipFill>
          <p:spPr>
            <a:xfrm>
              <a:off x="541900" y="2996104"/>
              <a:ext cx="5357643" cy="3861895"/>
            </a:xfrm>
            <a:prstGeom prst="rect">
              <a:avLst/>
            </a:prstGeom>
            <a:noFill/>
            <a:ln cap="flat">
              <a:noFill/>
            </a:ln>
          </p:spPr>
        </p:pic>
      </p:grpSp>
      <p:pic>
        <p:nvPicPr>
          <p:cNvPr id="6" name="Picture 5" descr="Image result for bean bag "/>
          <p:cNvPicPr>
            <a:picLocks noChangeAspect="1"/>
          </p:cNvPicPr>
          <p:nvPr/>
        </p:nvPicPr>
        <p:blipFill>
          <a:blip r:embed="rId3"/>
          <a:srcRect/>
          <a:stretch>
            <a:fillRect/>
          </a:stretch>
        </p:blipFill>
        <p:spPr>
          <a:xfrm>
            <a:off x="8188323" y="3433764"/>
            <a:ext cx="4003672" cy="3424235"/>
          </a:xfrm>
          <a:prstGeom prst="rect">
            <a:avLst/>
          </a:prstGeom>
          <a:noFill/>
          <a:ln cap="flat">
            <a:noFill/>
          </a:ln>
        </p:spPr>
      </p:pic>
      <p:pic>
        <p:nvPicPr>
          <p:cNvPr id="7" name="Picture 6"/>
          <p:cNvPicPr>
            <a:picLocks noChangeAspect="1"/>
          </p:cNvPicPr>
          <p:nvPr/>
        </p:nvPicPr>
        <p:blipFill>
          <a:blip r:embed="rId4"/>
          <a:srcRect/>
          <a:stretch>
            <a:fillRect/>
          </a:stretch>
        </p:blipFill>
        <p:spPr>
          <a:xfrm>
            <a:off x="8899526" y="3960815"/>
            <a:ext cx="2303465" cy="1289047"/>
          </a:xfrm>
          <a:prstGeom prst="rect">
            <a:avLst/>
          </a:prstGeom>
          <a:noFill/>
          <a:ln cap="flat">
            <a:noFill/>
          </a:ln>
          <a:effectLst>
            <a:outerShdw dist="38103" dir="5400000" algn="tl">
              <a:srgbClr val="000000">
                <a:alpha val="39999"/>
              </a:srgbClr>
            </a:outerShdw>
          </a:effectLst>
        </p:spPr>
      </p:pic>
      <p:pic>
        <p:nvPicPr>
          <p:cNvPr id="8" name="Picture 8" descr="Image result for gorilla picture book"/>
          <p:cNvPicPr>
            <a:picLocks noChangeAspect="1"/>
          </p:cNvPicPr>
          <p:nvPr/>
        </p:nvPicPr>
        <p:blipFill>
          <a:blip r:embed="rId5"/>
          <a:srcRect/>
          <a:stretch>
            <a:fillRect/>
          </a:stretch>
        </p:blipFill>
        <p:spPr>
          <a:xfrm>
            <a:off x="990203" y="1583667"/>
            <a:ext cx="1402177" cy="1212576"/>
          </a:xfrm>
          <a:prstGeom prst="rect">
            <a:avLst/>
          </a:prstGeom>
          <a:noFill/>
          <a:ln cap="flat">
            <a:noFill/>
          </a:ln>
        </p:spPr>
      </p:pic>
      <p:pic>
        <p:nvPicPr>
          <p:cNvPr id="9" name="Picture 10" descr="Image result for odd dog out"/>
          <p:cNvPicPr>
            <a:picLocks noChangeAspect="1"/>
          </p:cNvPicPr>
          <p:nvPr/>
        </p:nvPicPr>
        <p:blipFill>
          <a:blip r:embed="rId6"/>
          <a:srcRect/>
          <a:stretch>
            <a:fillRect/>
          </a:stretch>
        </p:blipFill>
        <p:spPr>
          <a:xfrm>
            <a:off x="3055751" y="1583667"/>
            <a:ext cx="930648" cy="1212576"/>
          </a:xfrm>
          <a:prstGeom prst="rect">
            <a:avLst/>
          </a:prstGeom>
          <a:noFill/>
          <a:ln cap="flat">
            <a:noFill/>
          </a:ln>
        </p:spPr>
      </p:pic>
      <p:pic>
        <p:nvPicPr>
          <p:cNvPr id="10" name="Picture 12" descr="Image result for uni the unicorn"/>
          <p:cNvPicPr>
            <a:picLocks noChangeAspect="1"/>
          </p:cNvPicPr>
          <p:nvPr/>
        </p:nvPicPr>
        <p:blipFill>
          <a:blip r:embed="rId7"/>
          <a:srcRect/>
          <a:stretch>
            <a:fillRect/>
          </a:stretch>
        </p:blipFill>
        <p:spPr>
          <a:xfrm>
            <a:off x="4649760" y="1583667"/>
            <a:ext cx="815589" cy="1217459"/>
          </a:xfrm>
          <a:prstGeom prst="rect">
            <a:avLst/>
          </a:prstGeom>
          <a:noFill/>
          <a:ln cap="flat">
            <a:noFill/>
          </a:ln>
        </p:spPr>
      </p:pic>
      <p:pic>
        <p:nvPicPr>
          <p:cNvPr id="11" name="Picture 14" descr="Image result for grumpy monkey"/>
          <p:cNvPicPr>
            <a:picLocks noChangeAspect="1"/>
          </p:cNvPicPr>
          <p:nvPr/>
        </p:nvPicPr>
        <p:blipFill>
          <a:blip r:embed="rId8"/>
          <a:srcRect/>
          <a:stretch>
            <a:fillRect/>
          </a:stretch>
        </p:blipFill>
        <p:spPr>
          <a:xfrm>
            <a:off x="1078900" y="3192618"/>
            <a:ext cx="1224802" cy="1226603"/>
          </a:xfrm>
          <a:prstGeom prst="rect">
            <a:avLst/>
          </a:prstGeom>
          <a:noFill/>
          <a:ln cap="flat">
            <a:noFill/>
          </a:ln>
        </p:spPr>
      </p:pic>
      <p:pic>
        <p:nvPicPr>
          <p:cNvPr id="12" name="Picture 16" descr="Image result for one winter's day"/>
          <p:cNvPicPr>
            <a:picLocks noChangeAspect="1"/>
          </p:cNvPicPr>
          <p:nvPr/>
        </p:nvPicPr>
        <p:blipFill>
          <a:blip r:embed="rId9"/>
          <a:srcRect/>
          <a:stretch>
            <a:fillRect/>
          </a:stretch>
        </p:blipFill>
        <p:spPr>
          <a:xfrm>
            <a:off x="2796363" y="3192618"/>
            <a:ext cx="1003361" cy="1226603"/>
          </a:xfrm>
          <a:prstGeom prst="rect">
            <a:avLst/>
          </a:prstGeom>
          <a:noFill/>
          <a:ln cap="flat">
            <a:noFill/>
          </a:ln>
        </p:spPr>
      </p:pic>
      <p:pic>
        <p:nvPicPr>
          <p:cNvPr id="13" name="Picture 18" descr="Image result for faraway farm"/>
          <p:cNvPicPr>
            <a:picLocks noChangeAspect="1"/>
          </p:cNvPicPr>
          <p:nvPr/>
        </p:nvPicPr>
        <p:blipFill>
          <a:blip r:embed="rId10"/>
          <a:srcRect/>
          <a:stretch>
            <a:fillRect/>
          </a:stretch>
        </p:blipFill>
        <p:spPr>
          <a:xfrm>
            <a:off x="4391854" y="3096798"/>
            <a:ext cx="1224802" cy="1356695"/>
          </a:xfrm>
          <a:prstGeom prst="rect">
            <a:avLst/>
          </a:prstGeom>
          <a:noFill/>
          <a:ln cap="flat">
            <a:noFill/>
          </a:ln>
        </p:spPr>
      </p:pic>
      <p:pic>
        <p:nvPicPr>
          <p:cNvPr id="14" name="Picture 20" descr="Image result for the selfish crocodile"/>
          <p:cNvPicPr>
            <a:picLocks noChangeAspect="1"/>
          </p:cNvPicPr>
          <p:nvPr/>
        </p:nvPicPr>
        <p:blipFill>
          <a:blip r:embed="rId11"/>
          <a:srcRect/>
          <a:stretch>
            <a:fillRect/>
          </a:stretch>
        </p:blipFill>
        <p:spPr>
          <a:xfrm>
            <a:off x="989015" y="4908892"/>
            <a:ext cx="1228030" cy="1105226"/>
          </a:xfrm>
          <a:prstGeom prst="rect">
            <a:avLst/>
          </a:prstGeom>
          <a:noFill/>
          <a:ln cap="flat">
            <a:noFill/>
          </a:ln>
        </p:spPr>
      </p:pic>
      <p:pic>
        <p:nvPicPr>
          <p:cNvPr id="15" name="Picture 22" descr="Image result for some dogs do"/>
          <p:cNvPicPr>
            <a:picLocks noChangeAspect="1"/>
          </p:cNvPicPr>
          <p:nvPr/>
        </p:nvPicPr>
        <p:blipFill>
          <a:blip r:embed="rId12"/>
          <a:srcRect/>
          <a:stretch>
            <a:fillRect/>
          </a:stretch>
        </p:blipFill>
        <p:spPr>
          <a:xfrm>
            <a:off x="2679960" y="4837011"/>
            <a:ext cx="1003361" cy="1218922"/>
          </a:xfrm>
          <a:prstGeom prst="rect">
            <a:avLst/>
          </a:prstGeom>
          <a:noFill/>
          <a:ln cap="flat">
            <a:noFill/>
          </a:ln>
        </p:spPr>
      </p:pic>
      <p:pic>
        <p:nvPicPr>
          <p:cNvPr id="16" name="Picture 24" descr="Image result for curious george visits the zoo book cover"/>
          <p:cNvPicPr>
            <a:picLocks noChangeAspect="1"/>
          </p:cNvPicPr>
          <p:nvPr/>
        </p:nvPicPr>
        <p:blipFill>
          <a:blip r:embed="rId13"/>
          <a:srcRect/>
          <a:stretch>
            <a:fillRect/>
          </a:stretch>
        </p:blipFill>
        <p:spPr>
          <a:xfrm>
            <a:off x="4156661" y="4736857"/>
            <a:ext cx="1400751" cy="1356695"/>
          </a:xfrm>
          <a:prstGeom prst="rect">
            <a:avLst/>
          </a:prstGeom>
          <a:noFill/>
          <a:ln cap="flat">
            <a:noFill/>
          </a:ln>
        </p:spPr>
      </p:pic>
      <p:pic>
        <p:nvPicPr>
          <p:cNvPr id="17" name="Picture 26" descr="Image result for animal poster"/>
          <p:cNvPicPr>
            <a:picLocks noChangeAspect="1"/>
          </p:cNvPicPr>
          <p:nvPr/>
        </p:nvPicPr>
        <p:blipFill>
          <a:blip r:embed="rId14"/>
          <a:srcRect/>
          <a:stretch>
            <a:fillRect/>
          </a:stretch>
        </p:blipFill>
        <p:spPr>
          <a:xfrm>
            <a:off x="6292452" y="987423"/>
            <a:ext cx="2356289" cy="3278316"/>
          </a:xfrm>
          <a:prstGeom prst="rect">
            <a:avLst/>
          </a:prstGeom>
          <a:noFill/>
          <a:ln cap="flat">
            <a:noFill/>
          </a:ln>
        </p:spPr>
      </p:pic>
      <p:pic>
        <p:nvPicPr>
          <p:cNvPr id="18" name="Picture 20" descr="Image result for green home button">
            <a:hlinkClick r:id="rId15" action="ppaction://hlinksldjump"/>
          </p:cNvPr>
          <p:cNvPicPr>
            <a:picLocks noChangeAspect="1"/>
          </p:cNvPicPr>
          <p:nvPr/>
        </p:nvPicPr>
        <p:blipFill>
          <a:blip r:embed="rId16"/>
          <a:srcRect/>
          <a:stretch>
            <a:fillRect/>
          </a:stretch>
        </p:blipFill>
        <p:spPr>
          <a:xfrm>
            <a:off x="90095" y="56308"/>
            <a:ext cx="900117" cy="850904"/>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ext Box 7"/>
          <p:cNvSpPr txBox="1"/>
          <p:nvPr/>
        </p:nvSpPr>
        <p:spPr>
          <a:xfrm>
            <a:off x="4627418" y="56308"/>
            <a:ext cx="7407823" cy="674982"/>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dirty="0">
                <a:solidFill>
                  <a:srgbClr val="595959"/>
                </a:solidFill>
                <a:uFillTx/>
                <a:latin typeface="Twinkl Cursive Looped" pitchFamily="2"/>
              </a:rPr>
              <a:t>A Collection of Different Stories</a:t>
            </a:r>
            <a:endParaRPr lang="en-US" sz="1800" b="0" i="0" u="none" strike="noStrike" kern="1200" cap="none" spc="0" baseline="0" dirty="0">
              <a:solidFill>
                <a:srgbClr val="000000"/>
              </a:solidFill>
              <a:uFillTx/>
              <a:latin typeface="Twinkl Cursive Looped" pitchFamily="2"/>
            </a:endParaRPr>
          </a:p>
        </p:txBody>
      </p:sp>
      <p:grpSp>
        <p:nvGrpSpPr>
          <p:cNvPr id="3" name="Group 3"/>
          <p:cNvGrpSpPr/>
          <p:nvPr/>
        </p:nvGrpSpPr>
        <p:grpSpPr>
          <a:xfrm>
            <a:off x="1387629" y="958218"/>
            <a:ext cx="9779004" cy="5870584"/>
            <a:chOff x="1387629" y="958218"/>
            <a:chExt cx="9779004" cy="5870584"/>
          </a:xfrm>
        </p:grpSpPr>
        <p:pic>
          <p:nvPicPr>
            <p:cNvPr id="4" name="Picture 4"/>
            <p:cNvPicPr>
              <a:picLocks noChangeAspect="1"/>
            </p:cNvPicPr>
            <p:nvPr/>
          </p:nvPicPr>
          <p:blipFill>
            <a:blip r:embed="rId2"/>
            <a:srcRect l="20120" t="16080" r="20123" b="63609"/>
            <a:stretch>
              <a:fillRect/>
            </a:stretch>
          </p:blipFill>
          <p:spPr>
            <a:xfrm>
              <a:off x="1387629" y="958218"/>
              <a:ext cx="9775795" cy="2010216"/>
            </a:xfrm>
            <a:prstGeom prst="rect">
              <a:avLst/>
            </a:prstGeom>
            <a:noFill/>
            <a:ln cap="flat">
              <a:noFill/>
            </a:ln>
          </p:spPr>
        </p:pic>
        <p:pic>
          <p:nvPicPr>
            <p:cNvPr id="5" name="Picture 5"/>
            <p:cNvPicPr>
              <a:picLocks noChangeAspect="1"/>
            </p:cNvPicPr>
            <p:nvPr/>
          </p:nvPicPr>
          <p:blipFill>
            <a:blip r:embed="rId2"/>
            <a:srcRect l="20120" t="53105" r="20123" b="7874"/>
            <a:stretch>
              <a:fillRect/>
            </a:stretch>
          </p:blipFill>
          <p:spPr>
            <a:xfrm>
              <a:off x="1390838" y="2966907"/>
              <a:ext cx="9775795" cy="3861895"/>
            </a:xfrm>
            <a:prstGeom prst="rect">
              <a:avLst/>
            </a:prstGeom>
            <a:noFill/>
            <a:ln cap="flat">
              <a:noFill/>
            </a:ln>
          </p:spPr>
        </p:pic>
      </p:grpSp>
      <p:pic>
        <p:nvPicPr>
          <p:cNvPr id="6" name="Picture 6"/>
          <p:cNvPicPr>
            <a:picLocks noChangeAspect="1"/>
          </p:cNvPicPr>
          <p:nvPr/>
        </p:nvPicPr>
        <p:blipFill>
          <a:blip r:embed="rId3"/>
          <a:srcRect l="18445" r="13480" b="3195"/>
          <a:stretch>
            <a:fillRect/>
          </a:stretch>
        </p:blipFill>
        <p:spPr>
          <a:xfrm>
            <a:off x="2299437" y="-253063"/>
            <a:ext cx="985842" cy="1404939"/>
          </a:xfrm>
          <a:prstGeom prst="rect">
            <a:avLst/>
          </a:prstGeom>
          <a:noFill/>
          <a:ln cap="flat">
            <a:noFill/>
          </a:ln>
        </p:spPr>
      </p:pic>
      <p:pic>
        <p:nvPicPr>
          <p:cNvPr id="7" name="Picture 7" descr="Image result for couch potato book">
            <a:hlinkClick r:id="rId4"/>
          </p:cNvPr>
          <p:cNvPicPr>
            <a:picLocks noChangeAspect="1"/>
          </p:cNvPicPr>
          <p:nvPr/>
        </p:nvPicPr>
        <p:blipFill>
          <a:blip r:embed="rId5"/>
          <a:srcRect/>
          <a:stretch>
            <a:fillRect/>
          </a:stretch>
        </p:blipFill>
        <p:spPr>
          <a:xfrm>
            <a:off x="1987704" y="1566230"/>
            <a:ext cx="1009653" cy="1233489"/>
          </a:xfrm>
          <a:prstGeom prst="rect">
            <a:avLst/>
          </a:prstGeom>
          <a:noFill/>
          <a:ln cap="flat">
            <a:noFill/>
          </a:ln>
        </p:spPr>
      </p:pic>
      <p:pic>
        <p:nvPicPr>
          <p:cNvPr id="8" name="Picture 8" descr="Image result for bumble bear">
            <a:hlinkClick r:id="rId6"/>
          </p:cNvPr>
          <p:cNvPicPr>
            <a:picLocks noChangeAspect="1"/>
          </p:cNvPicPr>
          <p:nvPr/>
        </p:nvPicPr>
        <p:blipFill>
          <a:blip r:embed="rId7"/>
          <a:srcRect/>
          <a:stretch>
            <a:fillRect/>
          </a:stretch>
        </p:blipFill>
        <p:spPr>
          <a:xfrm>
            <a:off x="3289462" y="1515435"/>
            <a:ext cx="1060447" cy="1279529"/>
          </a:xfrm>
          <a:prstGeom prst="rect">
            <a:avLst/>
          </a:prstGeom>
          <a:noFill/>
          <a:ln cap="flat">
            <a:noFill/>
          </a:ln>
        </p:spPr>
      </p:pic>
      <p:pic>
        <p:nvPicPr>
          <p:cNvPr id="9" name="Picture 9" descr="Image result for you don't want a unicorn">
            <a:hlinkClick r:id="rId8"/>
          </p:cNvPr>
          <p:cNvPicPr>
            <a:picLocks noChangeAspect="1"/>
          </p:cNvPicPr>
          <p:nvPr/>
        </p:nvPicPr>
        <p:blipFill>
          <a:blip r:embed="rId9"/>
          <a:srcRect/>
          <a:stretch>
            <a:fillRect/>
          </a:stretch>
        </p:blipFill>
        <p:spPr>
          <a:xfrm>
            <a:off x="5881850" y="1469395"/>
            <a:ext cx="1411284" cy="1327151"/>
          </a:xfrm>
          <a:prstGeom prst="rect">
            <a:avLst/>
          </a:prstGeom>
          <a:noFill/>
          <a:ln cap="flat">
            <a:noFill/>
          </a:ln>
        </p:spPr>
      </p:pic>
      <p:pic>
        <p:nvPicPr>
          <p:cNvPr id="10" name="Picture 10" descr="Image result for turtle walk">
            <a:hlinkClick r:id="rId10"/>
          </p:cNvPr>
          <p:cNvPicPr>
            <a:picLocks noChangeAspect="1"/>
          </p:cNvPicPr>
          <p:nvPr/>
        </p:nvPicPr>
        <p:blipFill>
          <a:blip r:embed="rId11"/>
          <a:srcRect/>
          <a:stretch>
            <a:fillRect/>
          </a:stretch>
        </p:blipFill>
        <p:spPr>
          <a:xfrm>
            <a:off x="8132920" y="4849182"/>
            <a:ext cx="1565279" cy="1262064"/>
          </a:xfrm>
          <a:prstGeom prst="rect">
            <a:avLst/>
          </a:prstGeom>
          <a:noFill/>
          <a:ln cap="flat">
            <a:noFill/>
          </a:ln>
        </p:spPr>
      </p:pic>
      <p:pic>
        <p:nvPicPr>
          <p:cNvPr id="11" name="Picture 12" descr="Image result for shark and hippo book">
            <a:hlinkClick r:id="rId12"/>
          </p:cNvPr>
          <p:cNvPicPr>
            <a:picLocks noChangeAspect="1"/>
          </p:cNvPicPr>
          <p:nvPr/>
        </p:nvPicPr>
        <p:blipFill>
          <a:blip r:embed="rId13"/>
          <a:srcRect l="17639" r="17865"/>
          <a:stretch>
            <a:fillRect/>
          </a:stretch>
        </p:blipFill>
        <p:spPr>
          <a:xfrm>
            <a:off x="1917862" y="4993648"/>
            <a:ext cx="1330323" cy="1082677"/>
          </a:xfrm>
          <a:prstGeom prst="rect">
            <a:avLst/>
          </a:prstGeom>
          <a:noFill/>
          <a:ln cap="flat">
            <a:noFill/>
          </a:ln>
        </p:spPr>
      </p:pic>
      <p:pic>
        <p:nvPicPr>
          <p:cNvPr id="12" name="Picture 13" descr="Image result for the brilliant deep">
            <a:hlinkClick r:id="rId14"/>
          </p:cNvPr>
          <p:cNvPicPr>
            <a:picLocks noChangeAspect="1"/>
          </p:cNvPicPr>
          <p:nvPr/>
        </p:nvPicPr>
        <p:blipFill>
          <a:blip r:embed="rId15"/>
          <a:srcRect/>
          <a:stretch>
            <a:fillRect/>
          </a:stretch>
        </p:blipFill>
        <p:spPr>
          <a:xfrm>
            <a:off x="7663019" y="1467813"/>
            <a:ext cx="1495428" cy="1328742"/>
          </a:xfrm>
          <a:prstGeom prst="rect">
            <a:avLst/>
          </a:prstGeom>
          <a:noFill/>
          <a:ln cap="flat">
            <a:noFill/>
          </a:ln>
        </p:spPr>
      </p:pic>
      <p:pic>
        <p:nvPicPr>
          <p:cNvPr id="13" name="Picture 14" descr="Image result for snappsy the alligator">
            <a:hlinkClick r:id="rId16"/>
          </p:cNvPr>
          <p:cNvPicPr>
            <a:picLocks noChangeAspect="1"/>
          </p:cNvPicPr>
          <p:nvPr/>
        </p:nvPicPr>
        <p:blipFill>
          <a:blip r:embed="rId17"/>
          <a:srcRect/>
          <a:stretch>
            <a:fillRect/>
          </a:stretch>
        </p:blipFill>
        <p:spPr>
          <a:xfrm>
            <a:off x="9472772" y="1464631"/>
            <a:ext cx="1087441" cy="1335088"/>
          </a:xfrm>
          <a:prstGeom prst="rect">
            <a:avLst/>
          </a:prstGeom>
          <a:noFill/>
          <a:ln cap="flat">
            <a:noFill/>
          </a:ln>
        </p:spPr>
      </p:pic>
      <p:pic>
        <p:nvPicPr>
          <p:cNvPr id="14" name="Picture 15" descr="Image result for arnie the doughnut">
            <a:hlinkClick r:id="rId18"/>
          </p:cNvPr>
          <p:cNvPicPr>
            <a:picLocks noChangeAspect="1"/>
          </p:cNvPicPr>
          <p:nvPr/>
        </p:nvPicPr>
        <p:blipFill>
          <a:blip r:embed="rId19"/>
          <a:srcRect/>
          <a:stretch>
            <a:fillRect/>
          </a:stretch>
        </p:blipFill>
        <p:spPr>
          <a:xfrm>
            <a:off x="1914680" y="3072768"/>
            <a:ext cx="1590671" cy="1309685"/>
          </a:xfrm>
          <a:prstGeom prst="rect">
            <a:avLst/>
          </a:prstGeom>
          <a:noFill/>
          <a:ln cap="flat">
            <a:noFill/>
          </a:ln>
        </p:spPr>
      </p:pic>
      <p:pic>
        <p:nvPicPr>
          <p:cNvPr id="15" name="Picture 16" descr="Image result for don't push the button book">
            <a:hlinkClick r:id="rId20"/>
          </p:cNvPr>
          <p:cNvPicPr>
            <a:picLocks noChangeAspect="1"/>
          </p:cNvPicPr>
          <p:nvPr/>
        </p:nvPicPr>
        <p:blipFill>
          <a:blip r:embed="rId21"/>
          <a:srcRect/>
          <a:stretch>
            <a:fillRect/>
          </a:stretch>
        </p:blipFill>
        <p:spPr>
          <a:xfrm>
            <a:off x="3722842" y="3096588"/>
            <a:ext cx="1304921" cy="1304921"/>
          </a:xfrm>
          <a:prstGeom prst="rect">
            <a:avLst/>
          </a:prstGeom>
          <a:noFill/>
          <a:ln cap="flat">
            <a:noFill/>
          </a:ln>
        </p:spPr>
      </p:pic>
      <p:pic>
        <p:nvPicPr>
          <p:cNvPr id="16" name="Picture 17" descr="Image result for theres a monster in your book">
            <a:hlinkClick r:id="rId22"/>
          </p:cNvPr>
          <p:cNvPicPr>
            <a:picLocks noChangeAspect="1"/>
          </p:cNvPicPr>
          <p:nvPr/>
        </p:nvPicPr>
        <p:blipFill>
          <a:blip r:embed="rId23"/>
          <a:srcRect/>
          <a:stretch>
            <a:fillRect/>
          </a:stretch>
        </p:blipFill>
        <p:spPr>
          <a:xfrm>
            <a:off x="6127906" y="3075950"/>
            <a:ext cx="1301748" cy="1301748"/>
          </a:xfrm>
          <a:prstGeom prst="rect">
            <a:avLst/>
          </a:prstGeom>
          <a:noFill/>
          <a:ln cap="flat">
            <a:noFill/>
          </a:ln>
        </p:spPr>
      </p:pic>
      <p:pic>
        <p:nvPicPr>
          <p:cNvPr id="17" name="Picture 18" descr="Image result for clark the shark">
            <a:hlinkClick r:id="rId24"/>
          </p:cNvPr>
          <p:cNvPicPr>
            <a:picLocks noChangeAspect="1"/>
          </p:cNvPicPr>
          <p:nvPr/>
        </p:nvPicPr>
        <p:blipFill>
          <a:blip r:embed="rId25"/>
          <a:srcRect t="2246" b="2246"/>
          <a:stretch>
            <a:fillRect/>
          </a:stretch>
        </p:blipFill>
        <p:spPr>
          <a:xfrm>
            <a:off x="7701122" y="3117226"/>
            <a:ext cx="1325559" cy="1266828"/>
          </a:xfrm>
          <a:prstGeom prst="rect">
            <a:avLst/>
          </a:prstGeom>
          <a:noFill/>
          <a:ln cap="flat">
            <a:noFill/>
          </a:ln>
        </p:spPr>
      </p:pic>
      <p:pic>
        <p:nvPicPr>
          <p:cNvPr id="18" name="Picture 19" descr="Image result for when a dragon moves in">
            <a:hlinkClick r:id="rId26"/>
          </p:cNvPr>
          <p:cNvPicPr>
            <a:picLocks noChangeAspect="1"/>
          </p:cNvPicPr>
          <p:nvPr/>
        </p:nvPicPr>
        <p:blipFill>
          <a:blip r:embed="rId27"/>
          <a:srcRect/>
          <a:stretch>
            <a:fillRect/>
          </a:stretch>
        </p:blipFill>
        <p:spPr>
          <a:xfrm>
            <a:off x="9283857" y="3069595"/>
            <a:ext cx="1314449" cy="1312858"/>
          </a:xfrm>
          <a:prstGeom prst="rect">
            <a:avLst/>
          </a:prstGeom>
          <a:noFill/>
          <a:ln cap="flat">
            <a:noFill/>
          </a:ln>
        </p:spPr>
      </p:pic>
      <p:pic>
        <p:nvPicPr>
          <p:cNvPr id="19" name="Picture 20" descr="Image result for dont call me sweet">
            <a:hlinkClick r:id="rId28"/>
          </p:cNvPr>
          <p:cNvPicPr>
            <a:picLocks noChangeAspect="1"/>
          </p:cNvPicPr>
          <p:nvPr/>
        </p:nvPicPr>
        <p:blipFill>
          <a:blip r:embed="rId29"/>
          <a:srcRect/>
          <a:stretch>
            <a:fillRect/>
          </a:stretch>
        </p:blipFill>
        <p:spPr>
          <a:xfrm>
            <a:off x="3513298" y="4744410"/>
            <a:ext cx="1195385" cy="1335088"/>
          </a:xfrm>
          <a:prstGeom prst="rect">
            <a:avLst/>
          </a:prstGeom>
          <a:noFill/>
          <a:ln cap="flat">
            <a:noFill/>
          </a:ln>
        </p:spPr>
      </p:pic>
      <p:pic>
        <p:nvPicPr>
          <p:cNvPr id="20" name="Picture 21" descr="Image result for cake paul linnet">
            <a:hlinkClick r:id="rId30"/>
          </p:cNvPr>
          <p:cNvPicPr>
            <a:picLocks noChangeAspect="1"/>
          </p:cNvPicPr>
          <p:nvPr/>
        </p:nvPicPr>
        <p:blipFill>
          <a:blip r:embed="rId31"/>
          <a:srcRect/>
          <a:stretch>
            <a:fillRect/>
          </a:stretch>
        </p:blipFill>
        <p:spPr>
          <a:xfrm>
            <a:off x="5024600" y="4769812"/>
            <a:ext cx="1341433" cy="1343025"/>
          </a:xfrm>
          <a:prstGeom prst="rect">
            <a:avLst/>
          </a:prstGeom>
          <a:noFill/>
          <a:ln cap="flat">
            <a:noFill/>
          </a:ln>
        </p:spPr>
      </p:pic>
      <p:pic>
        <p:nvPicPr>
          <p:cNvPr id="21" name="Picture 22" descr="Image result for dog gone rob biddulph">
            <a:hlinkClick r:id="rId32"/>
          </p:cNvPr>
          <p:cNvPicPr>
            <a:picLocks noChangeAspect="1"/>
          </p:cNvPicPr>
          <p:nvPr/>
        </p:nvPicPr>
        <p:blipFill>
          <a:blip r:embed="rId33"/>
          <a:srcRect/>
          <a:stretch>
            <a:fillRect/>
          </a:stretch>
        </p:blipFill>
        <p:spPr>
          <a:xfrm>
            <a:off x="4626132" y="1542419"/>
            <a:ext cx="989015" cy="1254127"/>
          </a:xfrm>
          <a:prstGeom prst="rect">
            <a:avLst/>
          </a:prstGeom>
          <a:noFill/>
          <a:ln cap="flat">
            <a:noFill/>
          </a:ln>
        </p:spPr>
      </p:pic>
      <p:pic>
        <p:nvPicPr>
          <p:cNvPr id="22" name="Picture 23" descr="Image result for the dawn chorus book">
            <a:hlinkClick r:id="rId34"/>
          </p:cNvPr>
          <p:cNvPicPr>
            <a:picLocks noChangeAspect="1"/>
          </p:cNvPicPr>
          <p:nvPr/>
        </p:nvPicPr>
        <p:blipFill>
          <a:blip r:embed="rId35"/>
          <a:srcRect/>
          <a:stretch>
            <a:fillRect/>
          </a:stretch>
        </p:blipFill>
        <p:spPr>
          <a:xfrm>
            <a:off x="6626382" y="4777749"/>
            <a:ext cx="1184276" cy="1330323"/>
          </a:xfrm>
          <a:prstGeom prst="rect">
            <a:avLst/>
          </a:prstGeom>
          <a:noFill/>
          <a:ln cap="flat">
            <a:noFill/>
          </a:ln>
        </p:spPr>
      </p:pic>
      <p:pic>
        <p:nvPicPr>
          <p:cNvPr id="23" name="Picture 24" descr="Image result for chick "/>
          <p:cNvPicPr>
            <a:picLocks noChangeAspect="1"/>
          </p:cNvPicPr>
          <p:nvPr/>
        </p:nvPicPr>
        <p:blipFill>
          <a:blip r:embed="rId36"/>
          <a:srcRect/>
          <a:stretch>
            <a:fillRect/>
          </a:stretch>
        </p:blipFill>
        <p:spPr>
          <a:xfrm>
            <a:off x="5013481" y="3583945"/>
            <a:ext cx="1127126" cy="993779"/>
          </a:xfrm>
          <a:prstGeom prst="rect">
            <a:avLst/>
          </a:prstGeom>
          <a:noFill/>
          <a:ln cap="flat">
            <a:noFill/>
          </a:ln>
        </p:spPr>
      </p:pic>
      <p:pic>
        <p:nvPicPr>
          <p:cNvPr id="24" name="Picture 11" descr="Image result for potted flower "/>
          <p:cNvPicPr>
            <a:picLocks noChangeAspect="1"/>
          </p:cNvPicPr>
          <p:nvPr/>
        </p:nvPicPr>
        <p:blipFill>
          <a:blip r:embed="rId37"/>
          <a:srcRect/>
          <a:stretch>
            <a:fillRect/>
          </a:stretch>
        </p:blipFill>
        <p:spPr>
          <a:xfrm>
            <a:off x="9796442" y="4860292"/>
            <a:ext cx="1081085" cy="1349370"/>
          </a:xfrm>
          <a:prstGeom prst="rect">
            <a:avLst/>
          </a:prstGeom>
          <a:noFill/>
          <a:ln cap="flat">
            <a:noFill/>
          </a:ln>
        </p:spPr>
      </p:pic>
      <p:pic>
        <p:nvPicPr>
          <p:cNvPr id="25" name="Picture 20" descr="Image result for green home button">
            <a:hlinkClick r:id="rId38" action="ppaction://hlinksldjump"/>
          </p:cNvPr>
          <p:cNvPicPr>
            <a:picLocks noChangeAspect="1"/>
          </p:cNvPicPr>
          <p:nvPr/>
        </p:nvPicPr>
        <p:blipFill>
          <a:blip r:embed="rId39"/>
          <a:srcRect/>
          <a:stretch>
            <a:fillRect/>
          </a:stretch>
        </p:blipFill>
        <p:spPr>
          <a:xfrm>
            <a:off x="90095" y="56308"/>
            <a:ext cx="900117" cy="850904"/>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grpSp>
        <p:nvGrpSpPr>
          <p:cNvPr id="2" name="Group 2"/>
          <p:cNvGrpSpPr/>
          <p:nvPr/>
        </p:nvGrpSpPr>
        <p:grpSpPr>
          <a:xfrm>
            <a:off x="1330323" y="862014"/>
            <a:ext cx="9778996" cy="5870575"/>
            <a:chOff x="1330323" y="862014"/>
            <a:chExt cx="9778996" cy="5870575"/>
          </a:xfrm>
        </p:grpSpPr>
        <p:pic>
          <p:nvPicPr>
            <p:cNvPr id="3" name="Picture 3"/>
            <p:cNvPicPr>
              <a:picLocks noChangeAspect="1"/>
            </p:cNvPicPr>
            <p:nvPr/>
          </p:nvPicPr>
          <p:blipFill>
            <a:blip r:embed="rId2"/>
            <a:srcRect l="20120" t="16080" r="20123" b="63609"/>
            <a:stretch>
              <a:fillRect/>
            </a:stretch>
          </p:blipFill>
          <p:spPr>
            <a:xfrm>
              <a:off x="1330323" y="862014"/>
              <a:ext cx="9775795" cy="2010216"/>
            </a:xfrm>
            <a:prstGeom prst="rect">
              <a:avLst/>
            </a:prstGeom>
            <a:noFill/>
            <a:ln cap="flat">
              <a:noFill/>
            </a:ln>
          </p:spPr>
        </p:pic>
        <p:pic>
          <p:nvPicPr>
            <p:cNvPr id="4" name="Picture 4"/>
            <p:cNvPicPr>
              <a:picLocks noChangeAspect="1"/>
            </p:cNvPicPr>
            <p:nvPr/>
          </p:nvPicPr>
          <p:blipFill>
            <a:blip r:embed="rId2"/>
            <a:srcRect l="20120" t="53105" r="20123" b="7874"/>
            <a:stretch>
              <a:fillRect/>
            </a:stretch>
          </p:blipFill>
          <p:spPr>
            <a:xfrm>
              <a:off x="1333524" y="2870694"/>
              <a:ext cx="9775795" cy="3861895"/>
            </a:xfrm>
            <a:prstGeom prst="rect">
              <a:avLst/>
            </a:prstGeom>
            <a:noFill/>
            <a:ln cap="flat">
              <a:noFill/>
            </a:ln>
          </p:spPr>
        </p:pic>
      </p:grpSp>
      <p:pic>
        <p:nvPicPr>
          <p:cNvPr id="5" name="Picture 5" descr="Get Up, Stand Up">
            <a:hlinkClick r:id="rId3"/>
          </p:cNvPr>
          <p:cNvPicPr>
            <a:picLocks noChangeAspect="1"/>
          </p:cNvPicPr>
          <p:nvPr/>
        </p:nvPicPr>
        <p:blipFill>
          <a:blip r:embed="rId4"/>
          <a:srcRect/>
          <a:stretch>
            <a:fillRect/>
          </a:stretch>
        </p:blipFill>
        <p:spPr>
          <a:xfrm>
            <a:off x="3606795" y="4641851"/>
            <a:ext cx="1385882" cy="1330323"/>
          </a:xfrm>
          <a:prstGeom prst="rect">
            <a:avLst/>
          </a:prstGeom>
          <a:noFill/>
          <a:ln cap="flat">
            <a:noFill/>
          </a:ln>
          <a:effectLst>
            <a:outerShdw dir="16200000" algn="tl">
              <a:srgbClr val="000000">
                <a:alpha val="39999"/>
              </a:srgbClr>
            </a:outerShdw>
          </a:effectLst>
        </p:spPr>
      </p:pic>
      <p:pic>
        <p:nvPicPr>
          <p:cNvPr id="6" name="Picture 6">
            <a:hlinkClick r:id="rId5"/>
          </p:cNvPr>
          <p:cNvPicPr>
            <a:picLocks noChangeAspect="1"/>
          </p:cNvPicPr>
          <p:nvPr/>
        </p:nvPicPr>
        <p:blipFill>
          <a:blip r:embed="rId6"/>
          <a:srcRect/>
          <a:stretch>
            <a:fillRect/>
          </a:stretch>
        </p:blipFill>
        <p:spPr>
          <a:xfrm>
            <a:off x="5634039" y="1373191"/>
            <a:ext cx="1152528" cy="1300157"/>
          </a:xfrm>
          <a:prstGeom prst="rect">
            <a:avLst/>
          </a:prstGeom>
          <a:noFill/>
          <a:ln cap="flat">
            <a:noFill/>
          </a:ln>
          <a:effectLst>
            <a:outerShdw dir="16200000" algn="tl">
              <a:srgbClr val="000000">
                <a:alpha val="39999"/>
              </a:srgbClr>
            </a:outerShdw>
          </a:effectLst>
        </p:spPr>
      </p:pic>
      <p:pic>
        <p:nvPicPr>
          <p:cNvPr id="7" name="Picture 7">
            <a:hlinkClick r:id="rId7"/>
          </p:cNvPr>
          <p:cNvPicPr>
            <a:picLocks noChangeAspect="1"/>
          </p:cNvPicPr>
          <p:nvPr/>
        </p:nvPicPr>
        <p:blipFill>
          <a:blip r:embed="rId8"/>
          <a:srcRect/>
          <a:stretch>
            <a:fillRect/>
          </a:stretch>
        </p:blipFill>
        <p:spPr>
          <a:xfrm>
            <a:off x="1973266" y="4648196"/>
            <a:ext cx="1374772" cy="1323978"/>
          </a:xfrm>
          <a:prstGeom prst="rect">
            <a:avLst/>
          </a:prstGeom>
          <a:noFill/>
          <a:ln cap="flat">
            <a:noFill/>
          </a:ln>
          <a:effectLst>
            <a:outerShdw dir="16200000" algn="tl">
              <a:srgbClr val="000000">
                <a:alpha val="39999"/>
              </a:srgbClr>
            </a:outerShdw>
          </a:effectLst>
        </p:spPr>
      </p:pic>
      <p:pic>
        <p:nvPicPr>
          <p:cNvPr id="8" name="Picture 8">
            <a:hlinkClick r:id="rId9"/>
          </p:cNvPr>
          <p:cNvPicPr>
            <a:picLocks noChangeAspect="1"/>
          </p:cNvPicPr>
          <p:nvPr/>
        </p:nvPicPr>
        <p:blipFill>
          <a:blip r:embed="rId10"/>
          <a:srcRect/>
          <a:stretch>
            <a:fillRect/>
          </a:stretch>
        </p:blipFill>
        <p:spPr>
          <a:xfrm>
            <a:off x="3160715" y="1323978"/>
            <a:ext cx="1079504" cy="1349370"/>
          </a:xfrm>
          <a:prstGeom prst="rect">
            <a:avLst/>
          </a:prstGeom>
          <a:noFill/>
          <a:ln cap="flat">
            <a:noFill/>
          </a:ln>
          <a:effectLst>
            <a:outerShdw dir="16200000" algn="tl">
              <a:srgbClr val="000000">
                <a:alpha val="39999"/>
              </a:srgbClr>
            </a:outerShdw>
          </a:effectLst>
        </p:spPr>
      </p:pic>
      <p:pic>
        <p:nvPicPr>
          <p:cNvPr id="9" name="Picture 9">
            <a:hlinkClick r:id="rId11"/>
          </p:cNvPr>
          <p:cNvPicPr>
            <a:picLocks noChangeAspect="1"/>
          </p:cNvPicPr>
          <p:nvPr/>
        </p:nvPicPr>
        <p:blipFill>
          <a:blip r:embed="rId12"/>
          <a:srcRect/>
          <a:stretch>
            <a:fillRect/>
          </a:stretch>
        </p:blipFill>
        <p:spPr>
          <a:xfrm>
            <a:off x="3341683" y="2944816"/>
            <a:ext cx="1123953" cy="1385882"/>
          </a:xfrm>
          <a:prstGeom prst="rect">
            <a:avLst/>
          </a:prstGeom>
          <a:noFill/>
          <a:ln cap="flat">
            <a:noFill/>
          </a:ln>
          <a:effectLst>
            <a:outerShdw dir="16200000" algn="tl">
              <a:srgbClr val="000000">
                <a:alpha val="39999"/>
              </a:srgbClr>
            </a:outerShdw>
          </a:effectLst>
        </p:spPr>
      </p:pic>
      <p:pic>
        <p:nvPicPr>
          <p:cNvPr id="10" name="Picture 10">
            <a:hlinkClick r:id="rId13"/>
          </p:cNvPr>
          <p:cNvPicPr>
            <a:picLocks noChangeAspect="1"/>
          </p:cNvPicPr>
          <p:nvPr/>
        </p:nvPicPr>
        <p:blipFill>
          <a:blip r:embed="rId14"/>
          <a:srcRect/>
          <a:stretch>
            <a:fillRect/>
          </a:stretch>
        </p:blipFill>
        <p:spPr>
          <a:xfrm>
            <a:off x="7115175" y="1374772"/>
            <a:ext cx="1700207" cy="1301748"/>
          </a:xfrm>
          <a:prstGeom prst="rect">
            <a:avLst/>
          </a:prstGeom>
          <a:noFill/>
          <a:ln cap="flat">
            <a:noFill/>
          </a:ln>
          <a:effectLst>
            <a:outerShdw dir="16200000" algn="tl">
              <a:srgbClr val="000000">
                <a:alpha val="39999"/>
              </a:srgbClr>
            </a:outerShdw>
          </a:effectLst>
        </p:spPr>
      </p:pic>
      <p:pic>
        <p:nvPicPr>
          <p:cNvPr id="11" name="Picture 11" descr="Image result for kindness is my superpower">
            <a:hlinkClick r:id="rId15"/>
          </p:cNvPr>
          <p:cNvPicPr>
            <a:picLocks noChangeAspect="1"/>
          </p:cNvPicPr>
          <p:nvPr/>
        </p:nvPicPr>
        <p:blipFill>
          <a:blip r:embed="rId16"/>
          <a:srcRect/>
          <a:stretch>
            <a:fillRect/>
          </a:stretch>
        </p:blipFill>
        <p:spPr>
          <a:xfrm>
            <a:off x="6437311" y="3040059"/>
            <a:ext cx="1290639" cy="1284283"/>
          </a:xfrm>
          <a:prstGeom prst="rect">
            <a:avLst/>
          </a:prstGeom>
          <a:noFill/>
          <a:ln cap="flat">
            <a:noFill/>
          </a:ln>
        </p:spPr>
      </p:pic>
      <p:pic>
        <p:nvPicPr>
          <p:cNvPr id="12" name="Picture 12" descr="Image result for i am the boss of this chair">
            <a:hlinkClick r:id="rId17"/>
          </p:cNvPr>
          <p:cNvPicPr>
            <a:picLocks noChangeAspect="1"/>
          </p:cNvPicPr>
          <p:nvPr/>
        </p:nvPicPr>
        <p:blipFill>
          <a:blip r:embed="rId18"/>
          <a:srcRect/>
          <a:stretch>
            <a:fillRect/>
          </a:stretch>
        </p:blipFill>
        <p:spPr>
          <a:xfrm>
            <a:off x="1873248" y="2976564"/>
            <a:ext cx="1096959" cy="1346197"/>
          </a:xfrm>
          <a:prstGeom prst="rect">
            <a:avLst/>
          </a:prstGeom>
          <a:noFill/>
          <a:ln cap="flat">
            <a:noFill/>
          </a:ln>
        </p:spPr>
      </p:pic>
      <p:pic>
        <p:nvPicPr>
          <p:cNvPr id="13" name="Picture 13" descr="Image result for mine rachel bright">
            <a:hlinkClick r:id="rId19"/>
          </p:cNvPr>
          <p:cNvPicPr>
            <a:picLocks noChangeAspect="1"/>
          </p:cNvPicPr>
          <p:nvPr/>
        </p:nvPicPr>
        <p:blipFill>
          <a:blip r:embed="rId20"/>
          <a:srcRect/>
          <a:stretch>
            <a:fillRect/>
          </a:stretch>
        </p:blipFill>
        <p:spPr>
          <a:xfrm>
            <a:off x="5248271" y="4691064"/>
            <a:ext cx="1281110" cy="1282702"/>
          </a:xfrm>
          <a:prstGeom prst="rect">
            <a:avLst/>
          </a:prstGeom>
          <a:noFill/>
          <a:ln cap="flat">
            <a:noFill/>
          </a:ln>
        </p:spPr>
      </p:pic>
      <p:pic>
        <p:nvPicPr>
          <p:cNvPr id="14" name="Picture 14" descr="Image result for fleabag helen stephens">
            <a:hlinkClick r:id="rId21"/>
          </p:cNvPr>
          <p:cNvPicPr>
            <a:picLocks noChangeAspect="1"/>
          </p:cNvPicPr>
          <p:nvPr/>
        </p:nvPicPr>
        <p:blipFill>
          <a:blip r:embed="rId22"/>
          <a:srcRect/>
          <a:stretch>
            <a:fillRect/>
          </a:stretch>
        </p:blipFill>
        <p:spPr>
          <a:xfrm>
            <a:off x="1798633" y="1466853"/>
            <a:ext cx="1100142" cy="1208086"/>
          </a:xfrm>
          <a:prstGeom prst="rect">
            <a:avLst/>
          </a:prstGeom>
          <a:noFill/>
          <a:ln cap="flat">
            <a:noFill/>
          </a:ln>
        </p:spPr>
      </p:pic>
      <p:pic>
        <p:nvPicPr>
          <p:cNvPr id="15" name="Picture 15" descr="Image result for alone scott stuart">
            <a:hlinkClick r:id="rId23"/>
          </p:cNvPr>
          <p:cNvPicPr>
            <a:picLocks noChangeAspect="1"/>
          </p:cNvPicPr>
          <p:nvPr/>
        </p:nvPicPr>
        <p:blipFill>
          <a:blip r:embed="rId24"/>
          <a:srcRect/>
          <a:stretch>
            <a:fillRect/>
          </a:stretch>
        </p:blipFill>
        <p:spPr>
          <a:xfrm>
            <a:off x="7751761" y="4646615"/>
            <a:ext cx="1019171" cy="1327151"/>
          </a:xfrm>
          <a:prstGeom prst="rect">
            <a:avLst/>
          </a:prstGeom>
          <a:noFill/>
          <a:ln cap="flat">
            <a:noFill/>
          </a:ln>
        </p:spPr>
      </p:pic>
      <p:pic>
        <p:nvPicPr>
          <p:cNvPr id="16" name="Picture 16" descr="Image result for the storm whale">
            <a:hlinkClick r:id="rId25"/>
          </p:cNvPr>
          <p:cNvPicPr>
            <a:picLocks noChangeAspect="1"/>
          </p:cNvPicPr>
          <p:nvPr/>
        </p:nvPicPr>
        <p:blipFill>
          <a:blip r:embed="rId26"/>
          <a:srcRect/>
          <a:stretch>
            <a:fillRect/>
          </a:stretch>
        </p:blipFill>
        <p:spPr>
          <a:xfrm>
            <a:off x="9107488" y="4710110"/>
            <a:ext cx="1427158" cy="1260472"/>
          </a:xfrm>
          <a:prstGeom prst="rect">
            <a:avLst/>
          </a:prstGeom>
          <a:noFill/>
          <a:ln cap="flat">
            <a:noFill/>
          </a:ln>
        </p:spPr>
      </p:pic>
      <p:pic>
        <p:nvPicPr>
          <p:cNvPr id="17" name="Picture 17" descr="Image result for the way back home">
            <a:hlinkClick r:id="rId27"/>
          </p:cNvPr>
          <p:cNvPicPr>
            <a:picLocks noChangeAspect="1"/>
          </p:cNvPicPr>
          <p:nvPr/>
        </p:nvPicPr>
        <p:blipFill>
          <a:blip r:embed="rId28"/>
          <a:srcRect/>
          <a:stretch>
            <a:fillRect/>
          </a:stretch>
        </p:blipFill>
        <p:spPr>
          <a:xfrm>
            <a:off x="9286875" y="2995610"/>
            <a:ext cx="1255708" cy="1336679"/>
          </a:xfrm>
          <a:prstGeom prst="rect">
            <a:avLst/>
          </a:prstGeom>
          <a:noFill/>
          <a:ln cap="flat">
            <a:noFill/>
          </a:ln>
        </p:spPr>
      </p:pic>
      <p:pic>
        <p:nvPicPr>
          <p:cNvPr id="18" name="Picture 18" descr="Image result for potted flower "/>
          <p:cNvPicPr>
            <a:picLocks noChangeAspect="1"/>
          </p:cNvPicPr>
          <p:nvPr/>
        </p:nvPicPr>
        <p:blipFill>
          <a:blip r:embed="rId29"/>
          <a:srcRect/>
          <a:stretch>
            <a:fillRect/>
          </a:stretch>
        </p:blipFill>
        <p:spPr>
          <a:xfrm>
            <a:off x="4381503" y="1450979"/>
            <a:ext cx="1079504" cy="1349370"/>
          </a:xfrm>
          <a:prstGeom prst="rect">
            <a:avLst/>
          </a:prstGeom>
          <a:noFill/>
          <a:ln cap="flat">
            <a:noFill/>
          </a:ln>
        </p:spPr>
      </p:pic>
      <p:pic>
        <p:nvPicPr>
          <p:cNvPr id="19" name="Picture 19"/>
          <p:cNvPicPr>
            <a:picLocks noChangeAspect="1"/>
          </p:cNvPicPr>
          <p:nvPr/>
        </p:nvPicPr>
        <p:blipFill>
          <a:blip r:embed="rId30"/>
          <a:srcRect/>
          <a:stretch>
            <a:fillRect/>
          </a:stretch>
        </p:blipFill>
        <p:spPr>
          <a:xfrm>
            <a:off x="7926384" y="2943225"/>
            <a:ext cx="1154109" cy="1433514"/>
          </a:xfrm>
          <a:prstGeom prst="rect">
            <a:avLst/>
          </a:prstGeom>
          <a:noFill/>
          <a:ln cap="flat">
            <a:noFill/>
          </a:ln>
        </p:spPr>
      </p:pic>
      <p:pic>
        <p:nvPicPr>
          <p:cNvPr id="20" name="Picture 20" descr="Image result for while we can't hug">
            <a:hlinkClick r:id="rId31"/>
          </p:cNvPr>
          <p:cNvPicPr>
            <a:picLocks noChangeAspect="1"/>
          </p:cNvPicPr>
          <p:nvPr/>
        </p:nvPicPr>
        <p:blipFill>
          <a:blip r:embed="rId32"/>
          <a:srcRect/>
          <a:stretch>
            <a:fillRect/>
          </a:stretch>
        </p:blipFill>
        <p:spPr>
          <a:xfrm>
            <a:off x="9129707" y="1379536"/>
            <a:ext cx="1265236" cy="1290639"/>
          </a:xfrm>
          <a:prstGeom prst="rect">
            <a:avLst/>
          </a:prstGeom>
          <a:noFill/>
          <a:ln cap="flat">
            <a:noFill/>
          </a:ln>
        </p:spPr>
      </p:pic>
      <p:pic>
        <p:nvPicPr>
          <p:cNvPr id="21" name="Picture 21" descr="Image result for potted flower "/>
          <p:cNvPicPr>
            <a:picLocks noChangeAspect="1"/>
          </p:cNvPicPr>
          <p:nvPr/>
        </p:nvPicPr>
        <p:blipFill>
          <a:blip r:embed="rId29"/>
          <a:srcRect/>
          <a:stretch>
            <a:fillRect/>
          </a:stretch>
        </p:blipFill>
        <p:spPr>
          <a:xfrm flipH="1">
            <a:off x="6586532" y="4743449"/>
            <a:ext cx="1079504" cy="1349370"/>
          </a:xfrm>
          <a:prstGeom prst="rect">
            <a:avLst/>
          </a:prstGeom>
          <a:noFill/>
          <a:ln cap="flat">
            <a:noFill/>
          </a:ln>
        </p:spPr>
      </p:pic>
      <p:pic>
        <p:nvPicPr>
          <p:cNvPr id="22" name="Picture 23" descr="Image result for stubby michael foreman">
            <a:hlinkClick r:id="rId33"/>
          </p:cNvPr>
          <p:cNvPicPr>
            <a:picLocks noChangeAspect="1"/>
          </p:cNvPicPr>
          <p:nvPr/>
        </p:nvPicPr>
        <p:blipFill>
          <a:blip r:embed="rId34"/>
          <a:srcRect/>
          <a:stretch>
            <a:fillRect/>
          </a:stretch>
        </p:blipFill>
        <p:spPr>
          <a:xfrm>
            <a:off x="4937129" y="2978145"/>
            <a:ext cx="1158873" cy="1350961"/>
          </a:xfrm>
          <a:prstGeom prst="rect">
            <a:avLst/>
          </a:prstGeom>
          <a:noFill/>
          <a:ln cap="flat">
            <a:noFill/>
          </a:ln>
        </p:spPr>
      </p:pic>
      <p:sp>
        <p:nvSpPr>
          <p:cNvPr id="23" name="Text Box 7"/>
          <p:cNvSpPr txBox="1"/>
          <p:nvPr/>
        </p:nvSpPr>
        <p:spPr>
          <a:xfrm>
            <a:off x="4017361" y="56308"/>
            <a:ext cx="8017879" cy="699790"/>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Empathy, Kindness and Compassion</a:t>
            </a:r>
            <a:endParaRPr lang="en-US" sz="1800" b="0" i="0" u="none" strike="noStrike" kern="1200" cap="none" spc="0" baseline="0">
              <a:solidFill>
                <a:srgbClr val="000000"/>
              </a:solidFill>
              <a:uFillTx/>
              <a:latin typeface="Twinkl Cursive Looped" pitchFamily="2"/>
            </a:endParaRPr>
          </a:p>
        </p:txBody>
      </p:sp>
      <p:pic>
        <p:nvPicPr>
          <p:cNvPr id="24" name="Picture 20" descr="Image result for green home button">
            <a:hlinkClick r:id="rId35" action="ppaction://hlinksldjump"/>
          </p:cNvPr>
          <p:cNvPicPr>
            <a:picLocks noChangeAspect="1"/>
          </p:cNvPicPr>
          <p:nvPr/>
        </p:nvPicPr>
        <p:blipFill>
          <a:blip r:embed="rId36"/>
          <a:srcRect/>
          <a:stretch>
            <a:fillRect/>
          </a:stretch>
        </p:blipFill>
        <p:spPr>
          <a:xfrm>
            <a:off x="90095" y="56308"/>
            <a:ext cx="900117" cy="850904"/>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grpSp>
        <p:nvGrpSpPr>
          <p:cNvPr id="2" name="Group 26"/>
          <p:cNvGrpSpPr/>
          <p:nvPr/>
        </p:nvGrpSpPr>
        <p:grpSpPr>
          <a:xfrm>
            <a:off x="1328668" y="862014"/>
            <a:ext cx="9778996" cy="5870575"/>
            <a:chOff x="1328668" y="862014"/>
            <a:chExt cx="9778996" cy="5870575"/>
          </a:xfrm>
        </p:grpSpPr>
        <p:pic>
          <p:nvPicPr>
            <p:cNvPr id="3" name="Picture 27"/>
            <p:cNvPicPr>
              <a:picLocks noChangeAspect="1"/>
            </p:cNvPicPr>
            <p:nvPr/>
          </p:nvPicPr>
          <p:blipFill>
            <a:blip r:embed="rId2"/>
            <a:srcRect l="20120" t="16080" r="20123" b="63609"/>
            <a:stretch>
              <a:fillRect/>
            </a:stretch>
          </p:blipFill>
          <p:spPr>
            <a:xfrm>
              <a:off x="1328668" y="862014"/>
              <a:ext cx="9775795" cy="2010216"/>
            </a:xfrm>
            <a:prstGeom prst="rect">
              <a:avLst/>
            </a:prstGeom>
            <a:noFill/>
            <a:ln cap="flat">
              <a:noFill/>
            </a:ln>
          </p:spPr>
        </p:pic>
        <p:pic>
          <p:nvPicPr>
            <p:cNvPr id="4" name="Picture 28"/>
            <p:cNvPicPr>
              <a:picLocks noChangeAspect="1"/>
            </p:cNvPicPr>
            <p:nvPr/>
          </p:nvPicPr>
          <p:blipFill>
            <a:blip r:embed="rId2"/>
            <a:srcRect l="20120" t="53105" r="20123" b="7874"/>
            <a:stretch>
              <a:fillRect/>
            </a:stretch>
          </p:blipFill>
          <p:spPr>
            <a:xfrm>
              <a:off x="1331869" y="2870694"/>
              <a:ext cx="9775795" cy="3861895"/>
            </a:xfrm>
            <a:prstGeom prst="rect">
              <a:avLst/>
            </a:prstGeom>
            <a:noFill/>
            <a:ln cap="flat">
              <a:noFill/>
            </a:ln>
          </p:spPr>
        </p:pic>
      </p:grpSp>
      <p:pic>
        <p:nvPicPr>
          <p:cNvPr id="5" name="Picture 29">
            <a:hlinkClick r:id="rId3"/>
          </p:cNvPr>
          <p:cNvPicPr>
            <a:picLocks noChangeAspect="1"/>
          </p:cNvPicPr>
          <p:nvPr/>
        </p:nvPicPr>
        <p:blipFill>
          <a:blip r:embed="rId4"/>
          <a:srcRect/>
          <a:stretch>
            <a:fillRect/>
          </a:stretch>
        </p:blipFill>
        <p:spPr>
          <a:xfrm>
            <a:off x="7145267" y="4665661"/>
            <a:ext cx="1330323" cy="1330323"/>
          </a:xfrm>
          <a:prstGeom prst="rect">
            <a:avLst/>
          </a:prstGeom>
          <a:noFill/>
          <a:ln cap="flat">
            <a:noFill/>
          </a:ln>
          <a:effectLst>
            <a:outerShdw dir="16200000" algn="tl">
              <a:srgbClr val="000000">
                <a:alpha val="39999"/>
              </a:srgbClr>
            </a:outerShdw>
          </a:effectLst>
        </p:spPr>
      </p:pic>
      <p:pic>
        <p:nvPicPr>
          <p:cNvPr id="6" name="Picture 30" descr="Egg By Sue Hendra">
            <a:hlinkClick r:id="rId5"/>
          </p:cNvPr>
          <p:cNvPicPr>
            <a:picLocks noChangeAspect="1"/>
          </p:cNvPicPr>
          <p:nvPr/>
        </p:nvPicPr>
        <p:blipFill>
          <a:blip r:embed="rId6"/>
          <a:srcRect/>
          <a:stretch>
            <a:fillRect/>
          </a:stretch>
        </p:blipFill>
        <p:spPr>
          <a:xfrm>
            <a:off x="1814443" y="4676771"/>
            <a:ext cx="1316041" cy="1316041"/>
          </a:xfrm>
          <a:prstGeom prst="rect">
            <a:avLst/>
          </a:prstGeom>
          <a:noFill/>
          <a:ln cap="flat">
            <a:noFill/>
          </a:ln>
          <a:effectLst>
            <a:outerShdw dir="16200000" algn="tl">
              <a:srgbClr val="000000">
                <a:alpha val="39999"/>
              </a:srgbClr>
            </a:outerShdw>
          </a:effectLst>
        </p:spPr>
      </p:pic>
      <p:pic>
        <p:nvPicPr>
          <p:cNvPr id="7" name="Picture 31">
            <a:hlinkClick r:id="rId7"/>
          </p:cNvPr>
          <p:cNvPicPr>
            <a:picLocks noChangeAspect="1"/>
          </p:cNvPicPr>
          <p:nvPr/>
        </p:nvPicPr>
        <p:blipFill>
          <a:blip r:embed="rId8"/>
          <a:srcRect/>
          <a:stretch>
            <a:fillRect/>
          </a:stretch>
        </p:blipFill>
        <p:spPr>
          <a:xfrm>
            <a:off x="7643743" y="1398583"/>
            <a:ext cx="1055683" cy="1319214"/>
          </a:xfrm>
          <a:prstGeom prst="rect">
            <a:avLst/>
          </a:prstGeom>
          <a:noFill/>
          <a:ln cap="flat">
            <a:noFill/>
          </a:ln>
        </p:spPr>
      </p:pic>
      <p:pic>
        <p:nvPicPr>
          <p:cNvPr id="8" name="Picture 32">
            <a:hlinkClick r:id="rId9"/>
          </p:cNvPr>
          <p:cNvPicPr>
            <a:picLocks noChangeAspect="1"/>
          </p:cNvPicPr>
          <p:nvPr/>
        </p:nvPicPr>
        <p:blipFill>
          <a:blip r:embed="rId10"/>
          <a:srcRect/>
          <a:stretch>
            <a:fillRect/>
          </a:stretch>
        </p:blipFill>
        <p:spPr>
          <a:xfrm>
            <a:off x="3476557" y="1473198"/>
            <a:ext cx="1084258" cy="1244598"/>
          </a:xfrm>
          <a:prstGeom prst="rect">
            <a:avLst/>
          </a:prstGeom>
          <a:noFill/>
          <a:ln cap="flat">
            <a:noFill/>
          </a:ln>
          <a:effectLst>
            <a:outerShdw dir="16200000" algn="tl">
              <a:srgbClr val="000000">
                <a:alpha val="39999"/>
              </a:srgbClr>
            </a:outerShdw>
          </a:effectLst>
        </p:spPr>
      </p:pic>
      <p:pic>
        <p:nvPicPr>
          <p:cNvPr id="9" name="Picture 33">
            <a:hlinkClick r:id="rId11"/>
          </p:cNvPr>
          <p:cNvPicPr>
            <a:picLocks noChangeAspect="1"/>
          </p:cNvPicPr>
          <p:nvPr/>
        </p:nvPicPr>
        <p:blipFill>
          <a:blip r:embed="rId12"/>
          <a:srcRect/>
          <a:stretch>
            <a:fillRect/>
          </a:stretch>
        </p:blipFill>
        <p:spPr>
          <a:xfrm>
            <a:off x="5795896" y="2947989"/>
            <a:ext cx="1385882" cy="1385892"/>
          </a:xfrm>
          <a:prstGeom prst="rect">
            <a:avLst/>
          </a:prstGeom>
          <a:noFill/>
          <a:ln cap="flat">
            <a:noFill/>
          </a:ln>
          <a:effectLst>
            <a:outerShdw dir="16200000" algn="tl">
              <a:srgbClr val="000000">
                <a:alpha val="39999"/>
              </a:srgbClr>
            </a:outerShdw>
          </a:effectLst>
        </p:spPr>
      </p:pic>
      <p:pic>
        <p:nvPicPr>
          <p:cNvPr id="10" name="Picture 34">
            <a:hlinkClick r:id="rId13"/>
          </p:cNvPr>
          <p:cNvPicPr>
            <a:picLocks noChangeAspect="1"/>
          </p:cNvPicPr>
          <p:nvPr/>
        </p:nvPicPr>
        <p:blipFill>
          <a:blip r:embed="rId14"/>
          <a:srcRect/>
          <a:stretch>
            <a:fillRect/>
          </a:stretch>
        </p:blipFill>
        <p:spPr>
          <a:xfrm>
            <a:off x="4233790" y="3000375"/>
            <a:ext cx="1225552" cy="1341433"/>
          </a:xfrm>
          <a:prstGeom prst="rect">
            <a:avLst/>
          </a:prstGeom>
          <a:noFill/>
          <a:ln cap="flat">
            <a:noFill/>
          </a:ln>
          <a:effectLst>
            <a:outerShdw dir="16200000" algn="tl">
              <a:srgbClr val="000000">
                <a:alpha val="39999"/>
              </a:srgbClr>
            </a:outerShdw>
          </a:effectLst>
        </p:spPr>
      </p:pic>
      <p:pic>
        <p:nvPicPr>
          <p:cNvPr id="11" name="Picture 35">
            <a:hlinkClick r:id="rId15"/>
          </p:cNvPr>
          <p:cNvPicPr>
            <a:picLocks noChangeAspect="1"/>
          </p:cNvPicPr>
          <p:nvPr/>
        </p:nvPicPr>
        <p:blipFill>
          <a:blip r:embed="rId16"/>
          <a:srcRect/>
          <a:stretch>
            <a:fillRect/>
          </a:stretch>
        </p:blipFill>
        <p:spPr>
          <a:xfrm>
            <a:off x="3692456" y="4672007"/>
            <a:ext cx="1309685" cy="1312858"/>
          </a:xfrm>
          <a:prstGeom prst="rect">
            <a:avLst/>
          </a:prstGeom>
          <a:noFill/>
          <a:ln cap="flat">
            <a:noFill/>
          </a:ln>
          <a:effectLst>
            <a:outerShdw dir="16200000" algn="tl">
              <a:srgbClr val="000000">
                <a:alpha val="39999"/>
              </a:srgbClr>
            </a:outerShdw>
          </a:effectLst>
        </p:spPr>
      </p:pic>
      <p:pic>
        <p:nvPicPr>
          <p:cNvPr id="12" name="Picture 36" descr="A Kids Book About Belonging by [Kevin Carroll]">
            <a:hlinkClick r:id="rId17"/>
          </p:cNvPr>
          <p:cNvPicPr>
            <a:picLocks noChangeAspect="1"/>
          </p:cNvPicPr>
          <p:nvPr/>
        </p:nvPicPr>
        <p:blipFill>
          <a:blip r:embed="rId18"/>
          <a:srcRect/>
          <a:stretch>
            <a:fillRect/>
          </a:stretch>
        </p:blipFill>
        <p:spPr>
          <a:xfrm>
            <a:off x="1957318" y="1390646"/>
            <a:ext cx="1050929" cy="1312858"/>
          </a:xfrm>
          <a:prstGeom prst="rect">
            <a:avLst/>
          </a:prstGeom>
          <a:noFill/>
          <a:ln cap="flat">
            <a:noFill/>
          </a:ln>
          <a:effectLst>
            <a:outerShdw dir="16200000" algn="tl">
              <a:srgbClr val="000000">
                <a:alpha val="39999"/>
              </a:srgbClr>
            </a:outerShdw>
          </a:effectLst>
        </p:spPr>
      </p:pic>
      <p:pic>
        <p:nvPicPr>
          <p:cNvPr id="13" name="Picture 37">
            <a:hlinkClick r:id="rId19"/>
          </p:cNvPr>
          <p:cNvPicPr>
            <a:picLocks noChangeAspect="1"/>
          </p:cNvPicPr>
          <p:nvPr/>
        </p:nvPicPr>
        <p:blipFill>
          <a:blip r:embed="rId20"/>
          <a:srcRect/>
          <a:stretch>
            <a:fillRect/>
          </a:stretch>
        </p:blipFill>
        <p:spPr>
          <a:xfrm>
            <a:off x="2814568" y="2998783"/>
            <a:ext cx="1030291" cy="1335088"/>
          </a:xfrm>
          <a:prstGeom prst="rect">
            <a:avLst/>
          </a:prstGeom>
          <a:noFill/>
          <a:ln cap="flat">
            <a:noFill/>
          </a:ln>
          <a:effectLst>
            <a:outerShdw dir="16200000" algn="tl">
              <a:srgbClr val="000000">
                <a:alpha val="39999"/>
              </a:srgbClr>
            </a:outerShdw>
          </a:effectLst>
        </p:spPr>
      </p:pic>
      <p:pic>
        <p:nvPicPr>
          <p:cNvPr id="14" name="Picture 38" descr="Image result for you matter book">
            <a:hlinkClick r:id="rId21"/>
          </p:cNvPr>
          <p:cNvPicPr>
            <a:picLocks noChangeAspect="1"/>
          </p:cNvPicPr>
          <p:nvPr/>
        </p:nvPicPr>
        <p:blipFill>
          <a:blip r:embed="rId22"/>
          <a:srcRect/>
          <a:stretch>
            <a:fillRect/>
          </a:stretch>
        </p:blipFill>
        <p:spPr>
          <a:xfrm>
            <a:off x="4986268" y="1474790"/>
            <a:ext cx="1006470" cy="1231897"/>
          </a:xfrm>
          <a:prstGeom prst="rect">
            <a:avLst/>
          </a:prstGeom>
          <a:noFill/>
          <a:ln cap="flat">
            <a:noFill/>
          </a:ln>
        </p:spPr>
      </p:pic>
      <p:pic>
        <p:nvPicPr>
          <p:cNvPr id="15" name="Picture 39" descr="Image result for elmer book">
            <a:hlinkClick r:id="rId23"/>
          </p:cNvPr>
          <p:cNvPicPr>
            <a:picLocks noChangeAspect="1"/>
          </p:cNvPicPr>
          <p:nvPr/>
        </p:nvPicPr>
        <p:blipFill>
          <a:blip r:embed="rId24"/>
          <a:srcRect/>
          <a:stretch>
            <a:fillRect/>
          </a:stretch>
        </p:blipFill>
        <p:spPr>
          <a:xfrm>
            <a:off x="5500618" y="4670426"/>
            <a:ext cx="1122361" cy="1311277"/>
          </a:xfrm>
          <a:prstGeom prst="rect">
            <a:avLst/>
          </a:prstGeom>
          <a:noFill/>
          <a:ln cap="flat">
            <a:noFill/>
          </a:ln>
        </p:spPr>
      </p:pic>
      <p:pic>
        <p:nvPicPr>
          <p:cNvPr id="16" name="Picture 40" descr="Image result for let's celebrate book">
            <a:hlinkClick r:id="rId25"/>
          </p:cNvPr>
          <p:cNvPicPr>
            <a:picLocks noChangeAspect="1"/>
          </p:cNvPicPr>
          <p:nvPr/>
        </p:nvPicPr>
        <p:blipFill>
          <a:blip r:embed="rId26"/>
          <a:srcRect/>
          <a:stretch>
            <a:fillRect/>
          </a:stretch>
        </p:blipFill>
        <p:spPr>
          <a:xfrm>
            <a:off x="9186793" y="1395410"/>
            <a:ext cx="1354134" cy="1314449"/>
          </a:xfrm>
          <a:prstGeom prst="rect">
            <a:avLst/>
          </a:prstGeom>
          <a:noFill/>
          <a:ln cap="flat">
            <a:noFill/>
          </a:ln>
        </p:spPr>
      </p:pic>
      <p:pic>
        <p:nvPicPr>
          <p:cNvPr id="17" name="Picture 41" descr="Image result for along came a different book">
            <a:hlinkClick r:id="rId27"/>
          </p:cNvPr>
          <p:cNvPicPr>
            <a:picLocks noChangeAspect="1"/>
          </p:cNvPicPr>
          <p:nvPr/>
        </p:nvPicPr>
        <p:blipFill>
          <a:blip r:embed="rId28"/>
          <a:srcRect/>
          <a:stretch>
            <a:fillRect/>
          </a:stretch>
        </p:blipFill>
        <p:spPr>
          <a:xfrm>
            <a:off x="7551672" y="3206745"/>
            <a:ext cx="1416048" cy="1138235"/>
          </a:xfrm>
          <a:prstGeom prst="rect">
            <a:avLst/>
          </a:prstGeom>
          <a:noFill/>
          <a:ln cap="flat">
            <a:noFill/>
          </a:ln>
        </p:spPr>
      </p:pic>
      <p:pic>
        <p:nvPicPr>
          <p:cNvPr id="18" name="Picture 42" descr="Image result for smeds and smoos">
            <a:hlinkClick r:id="rId29"/>
          </p:cNvPr>
          <p:cNvPicPr>
            <a:picLocks noChangeAspect="1"/>
          </p:cNvPicPr>
          <p:nvPr/>
        </p:nvPicPr>
        <p:blipFill>
          <a:blip r:embed="rId30"/>
          <a:srcRect/>
          <a:stretch>
            <a:fillRect/>
          </a:stretch>
        </p:blipFill>
        <p:spPr>
          <a:xfrm>
            <a:off x="8812145" y="4665661"/>
            <a:ext cx="1477963" cy="1322386"/>
          </a:xfrm>
          <a:prstGeom prst="rect">
            <a:avLst/>
          </a:prstGeom>
          <a:noFill/>
          <a:ln cap="flat">
            <a:noFill/>
          </a:ln>
        </p:spPr>
      </p:pic>
      <p:pic>
        <p:nvPicPr>
          <p:cNvPr id="19" name="Picture 43" descr="Image result for potted succulent "/>
          <p:cNvPicPr>
            <a:picLocks noChangeAspect="1"/>
          </p:cNvPicPr>
          <p:nvPr/>
        </p:nvPicPr>
        <p:blipFill>
          <a:blip r:embed="rId31"/>
          <a:srcRect/>
          <a:stretch>
            <a:fillRect/>
          </a:stretch>
        </p:blipFill>
        <p:spPr>
          <a:xfrm>
            <a:off x="9159809" y="3028949"/>
            <a:ext cx="1425577" cy="1425577"/>
          </a:xfrm>
          <a:prstGeom prst="rect">
            <a:avLst/>
          </a:prstGeom>
          <a:noFill/>
          <a:ln cap="flat">
            <a:noFill/>
          </a:ln>
        </p:spPr>
      </p:pic>
      <p:pic>
        <p:nvPicPr>
          <p:cNvPr id="20" name="Picture 44" descr="Beachy Green"/>
          <p:cNvPicPr>
            <a:picLocks noChangeAspect="1"/>
          </p:cNvPicPr>
          <p:nvPr/>
        </p:nvPicPr>
        <p:blipFill>
          <a:blip r:embed="rId32"/>
          <a:srcRect l="15723" t="8873" r="17551"/>
          <a:stretch>
            <a:fillRect/>
          </a:stretch>
        </p:blipFill>
        <p:spPr>
          <a:xfrm>
            <a:off x="817491" y="-174622"/>
            <a:ext cx="1874840" cy="2954334"/>
          </a:xfrm>
          <a:prstGeom prst="rect">
            <a:avLst/>
          </a:prstGeom>
          <a:noFill/>
          <a:ln cap="flat">
            <a:noFill/>
          </a:ln>
        </p:spPr>
      </p:pic>
      <p:pic>
        <p:nvPicPr>
          <p:cNvPr id="21" name="Picture 45" descr="Image result for potted succulent "/>
          <p:cNvPicPr>
            <a:picLocks noChangeAspect="1"/>
          </p:cNvPicPr>
          <p:nvPr/>
        </p:nvPicPr>
        <p:blipFill>
          <a:blip r:embed="rId33"/>
          <a:srcRect/>
          <a:stretch>
            <a:fillRect/>
          </a:stretch>
        </p:blipFill>
        <p:spPr>
          <a:xfrm>
            <a:off x="6241977" y="1414457"/>
            <a:ext cx="1120770" cy="1365254"/>
          </a:xfrm>
          <a:prstGeom prst="rect">
            <a:avLst/>
          </a:prstGeom>
          <a:noFill/>
          <a:ln cap="flat">
            <a:noFill/>
          </a:ln>
        </p:spPr>
      </p:pic>
      <p:pic>
        <p:nvPicPr>
          <p:cNvPr id="22" name="Picture 46" descr="Image result for potted succulent "/>
          <p:cNvPicPr>
            <a:picLocks noChangeAspect="1"/>
          </p:cNvPicPr>
          <p:nvPr/>
        </p:nvPicPr>
        <p:blipFill>
          <a:blip r:embed="rId34"/>
          <a:srcRect/>
          <a:stretch>
            <a:fillRect/>
          </a:stretch>
        </p:blipFill>
        <p:spPr>
          <a:xfrm>
            <a:off x="1641402" y="3133721"/>
            <a:ext cx="1149345" cy="1357307"/>
          </a:xfrm>
          <a:prstGeom prst="rect">
            <a:avLst/>
          </a:prstGeom>
          <a:noFill/>
          <a:ln cap="flat">
            <a:noFill/>
          </a:ln>
        </p:spPr>
      </p:pic>
      <p:sp>
        <p:nvSpPr>
          <p:cNvPr id="23" name="Text Box 7"/>
          <p:cNvSpPr txBox="1"/>
          <p:nvPr/>
        </p:nvSpPr>
        <p:spPr>
          <a:xfrm>
            <a:off x="5999570" y="56308"/>
            <a:ext cx="6035670" cy="674982"/>
          </a:xfrm>
          <a:prstGeom prst="rect">
            <a:avLst/>
          </a:prstGeom>
          <a:solidFill>
            <a:srgbClr val="CCFF66">
              <a:alpha val="89804"/>
            </a:srgbClr>
          </a:solidFill>
          <a:ln w="57150" cap="flat">
            <a:solidFill>
              <a:srgbClr val="0D0D0D"/>
            </a:solidFill>
            <a:prstDash val="solid"/>
            <a:miter/>
          </a:ln>
        </p:spPr>
        <p:txBody>
          <a:bodyPr vert="horz" wrap="square" lIns="36576" tIns="36576" rIns="36576" bIns="36576" anchor="t"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595959"/>
                </a:solidFill>
                <a:uFillTx/>
                <a:latin typeface="Twinkl Cursive Looped" pitchFamily="2"/>
              </a:rPr>
              <a:t>Similarities and Differences</a:t>
            </a:r>
            <a:endParaRPr lang="en-US" sz="1800" b="0" i="0" u="none" strike="noStrike" kern="1200" cap="none" spc="0" baseline="0">
              <a:solidFill>
                <a:srgbClr val="000000"/>
              </a:solidFill>
              <a:uFillTx/>
              <a:latin typeface="Twinkl Cursive Looped" pitchFamily="2"/>
            </a:endParaRPr>
          </a:p>
        </p:txBody>
      </p:sp>
      <p:pic>
        <p:nvPicPr>
          <p:cNvPr id="24" name="Picture 20" descr="Image result for green home button">
            <a:hlinkClick r:id="rId35" action="ppaction://hlinksldjump"/>
          </p:cNvPr>
          <p:cNvPicPr>
            <a:picLocks noChangeAspect="1"/>
          </p:cNvPicPr>
          <p:nvPr/>
        </p:nvPicPr>
        <p:blipFill>
          <a:blip r:embed="rId36"/>
          <a:srcRect/>
          <a:stretch>
            <a:fillRect/>
          </a:stretch>
        </p:blipFill>
        <p:spPr>
          <a:xfrm>
            <a:off x="90095" y="56308"/>
            <a:ext cx="900117" cy="850904"/>
          </a:xfrm>
          <a:prstGeom prst="rect">
            <a:avLst/>
          </a:prstGeom>
          <a:noFill/>
          <a:ln cap="flat">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16" ma:contentTypeDescription="Create a new document." ma:contentTypeScope="" ma:versionID="fc2ae92a2aa1b2c9fc26ce14ae4f53d0">
  <xsd:schema xmlns:xsd="http://www.w3.org/2001/XMLSchema" xmlns:xs="http://www.w3.org/2001/XMLSchema" xmlns:p="http://schemas.microsoft.com/office/2006/metadata/properties" xmlns:ns2="359a9a00-a290-4288-b116-4b5872e28cb1" xmlns:ns3="2c1cb972-e841-42aa-9921-f27ef866de9a" targetNamespace="http://schemas.microsoft.com/office/2006/metadata/properties" ma:root="true" ma:fieldsID="aebd166e8c09526bbd2b033d01c446de" ns2:_="" ns3:_="">
    <xsd:import namespace="359a9a00-a290-4288-b116-4b5872e28cb1"/>
    <xsd:import namespace="2c1cb972-e841-42aa-9921-f27ef866de9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d71caf-6ffe-4410-bea3-f3886863b5e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1cb972-e841-42aa-9921-f27ef866de9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e1397c3-8cba-4bdd-8f62-c29ace5a08a2}" ma:internalName="TaxCatchAll" ma:showField="CatchAllData" ma:web="2c1cb972-e841-42aa-9921-f27ef866de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9a9a00-a290-4288-b116-4b5872e28cb1">
      <Terms xmlns="http://schemas.microsoft.com/office/infopath/2007/PartnerControls"/>
    </lcf76f155ced4ddcb4097134ff3c332f>
    <TaxCatchAll xmlns="2c1cb972-e841-42aa-9921-f27ef866de9a" xsi:nil="true"/>
  </documentManagement>
</p:properties>
</file>

<file path=customXml/itemProps1.xml><?xml version="1.0" encoding="utf-8"?>
<ds:datastoreItem xmlns:ds="http://schemas.openxmlformats.org/officeDocument/2006/customXml" ds:itemID="{B62064D3-8258-4BC2-9747-05EA47709E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9a9a00-a290-4288-b116-4b5872e28cb1"/>
    <ds:schemaRef ds:uri="2c1cb972-e841-42aa-9921-f27ef866de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0E727F-51AE-4CEF-AAD3-DD4A90DF18EF}">
  <ds:schemaRefs>
    <ds:schemaRef ds:uri="http://schemas.microsoft.com/sharepoint/v3/contenttype/forms"/>
  </ds:schemaRefs>
</ds:datastoreItem>
</file>

<file path=customXml/itemProps3.xml><?xml version="1.0" encoding="utf-8"?>
<ds:datastoreItem xmlns:ds="http://schemas.openxmlformats.org/officeDocument/2006/customXml" ds:itemID="{FE37C8E6-A777-4F3A-B95E-4CEFBFBA3FA3}">
  <ds:schemaRefs>
    <ds:schemaRef ds:uri="http://schemas.openxmlformats.org/package/2006/metadata/core-properties"/>
    <ds:schemaRef ds:uri="2c1cb972-e841-42aa-9921-f27ef866de9a"/>
    <ds:schemaRef ds:uri="http://www.w3.org/XML/1998/namespace"/>
    <ds:schemaRef ds:uri="http://purl.org/dc/terms/"/>
    <ds:schemaRef ds:uri="http://purl.org/dc/dcmitype/"/>
    <ds:schemaRef ds:uri="http://schemas.microsoft.com/office/infopath/2007/PartnerControls"/>
    <ds:schemaRef ds:uri="http://purl.org/dc/elements/1.1/"/>
    <ds:schemaRef ds:uri="http://schemas.microsoft.com/office/2006/documentManagement/types"/>
    <ds:schemaRef ds:uri="359a9a00-a290-4288-b116-4b5872e28cb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395</TotalTime>
  <Words>213</Words>
  <Application>Microsoft Office PowerPoint</Application>
  <PresentationFormat>Widescreen</PresentationFormat>
  <Paragraphs>37</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Tw Cen MT</vt:lpstr>
      <vt:lpstr>Twinkl Cursive Looped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J Illsley [JIL]</dc:creator>
  <cp:lastModifiedBy>Lisa Wainwright</cp:lastModifiedBy>
  <cp:revision>31</cp:revision>
  <dcterms:created xsi:type="dcterms:W3CDTF">2021-02-16T14:26:57Z</dcterms:created>
  <dcterms:modified xsi:type="dcterms:W3CDTF">2022-12-16T10:51:46Z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